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75" r:id="rId4"/>
    <p:sldId id="256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73" r:id="rId14"/>
    <p:sldId id="274" r:id="rId15"/>
    <p:sldId id="265" r:id="rId16"/>
    <p:sldId id="266" r:id="rId17"/>
    <p:sldId id="268" r:id="rId18"/>
    <p:sldId id="267" r:id="rId19"/>
    <p:sldId id="270" r:id="rId20"/>
    <p:sldId id="271" r:id="rId21"/>
    <p:sldId id="272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>
        <p:scale>
          <a:sx n="60" d="100"/>
          <a:sy n="60" d="100"/>
        </p:scale>
        <p:origin x="-165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30D4E-A559-4929-AD33-DBD03F0205A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941B0-9013-4D11-B73C-6DF1223AA72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ভু-প্রাকৃতিক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অনুসারে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অবস্থান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সীমানা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নির্ধারণ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216A307-9161-4B00-AEE2-BD057D9E50BF}" type="parTrans" cxnId="{FE213F24-5EF8-4305-BE48-DC055A2E958D}">
      <dgm:prSet/>
      <dgm:spPr/>
      <dgm:t>
        <a:bodyPr/>
        <a:lstStyle/>
        <a:p>
          <a:endParaRPr lang="en-US"/>
        </a:p>
      </dgm:t>
    </dgm:pt>
    <dgm:pt modelId="{89EDC3B1-4271-4E8C-91C3-7F7083AB5C91}" type="sibTrans" cxnId="{FE213F24-5EF8-4305-BE48-DC055A2E958D}">
      <dgm:prSet/>
      <dgm:spPr/>
      <dgm:t>
        <a:bodyPr/>
        <a:lstStyle/>
        <a:p>
          <a:endParaRPr lang="en-US"/>
        </a:p>
      </dgm:t>
    </dgm:pt>
    <dgm:pt modelId="{2F3BAF0E-7923-4D26-BEEF-DF3688610A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ভূ-প্রকৃতি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অনুসারে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অঞ্চল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ভিত্তিক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ঘন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জনবসতির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7675D804-B292-41FF-8C75-7BA8B24B0F8E}" type="parTrans" cxnId="{7CD24ABE-DDF0-4496-BA83-FC289B282F64}">
      <dgm:prSet/>
      <dgm:spPr/>
      <dgm:t>
        <a:bodyPr/>
        <a:lstStyle/>
        <a:p>
          <a:endParaRPr lang="en-US"/>
        </a:p>
      </dgm:t>
    </dgm:pt>
    <dgm:pt modelId="{4F5140FE-D06B-41F4-9121-B1D2D986773C}" type="sibTrans" cxnId="{7CD24ABE-DDF0-4496-BA83-FC289B282F64}">
      <dgm:prSet/>
      <dgm:spPr/>
      <dgm:t>
        <a:bodyPr/>
        <a:lstStyle/>
        <a:p>
          <a:endParaRPr lang="en-US"/>
        </a:p>
      </dgm:t>
    </dgm:pt>
    <dgm:pt modelId="{AD0A759E-71CD-452B-BF00-1D3D31A4D6E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ভূপ্রাকৃতিক অঞ্চলের শ্রেণিবিভাগ ও গঠন ব্যাখ্যা করতে </a:t>
          </a:r>
          <a:r>
            <a:rPr lang="bn-BD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BD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0E6045B1-0E76-4460-B55F-E068001AEF89}" type="parTrans" cxnId="{1459420D-C04F-4917-9031-D2310058D833}">
      <dgm:prSet/>
      <dgm:spPr/>
      <dgm:t>
        <a:bodyPr/>
        <a:lstStyle/>
        <a:p>
          <a:endParaRPr lang="en-US"/>
        </a:p>
      </dgm:t>
    </dgm:pt>
    <dgm:pt modelId="{FCBB0AAB-C541-4FC8-8EFE-D0D1A8A9EDFA}" type="sibTrans" cxnId="{1459420D-C04F-4917-9031-D2310058D833}">
      <dgm:prSet/>
      <dgm:spPr/>
      <dgm:t>
        <a:bodyPr/>
        <a:lstStyle/>
        <a:p>
          <a:endParaRPr lang="en-US"/>
        </a:p>
      </dgm:t>
    </dgm:pt>
    <dgm:pt modelId="{2BB56D67-C632-428B-868C-126E72021342}" type="pres">
      <dgm:prSet presAssocID="{92B30D4E-A559-4929-AD33-DBD03F0205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6095F-E4FF-4D8D-B438-BA22D658B5B1}" type="pres">
      <dgm:prSet presAssocID="{D25941B0-9013-4D11-B73C-6DF1223AA72C}" presName="comp" presStyleCnt="0"/>
      <dgm:spPr/>
    </dgm:pt>
    <dgm:pt modelId="{A2239474-B62F-4BDF-AC4E-AF24D7768620}" type="pres">
      <dgm:prSet presAssocID="{D25941B0-9013-4D11-B73C-6DF1223AA72C}" presName="box" presStyleLbl="node1" presStyleIdx="0" presStyleCnt="3" custLinFactNeighborX="909"/>
      <dgm:spPr/>
      <dgm:t>
        <a:bodyPr/>
        <a:lstStyle/>
        <a:p>
          <a:endParaRPr lang="en-US"/>
        </a:p>
      </dgm:t>
    </dgm:pt>
    <dgm:pt modelId="{1332862D-85C6-42A7-BC5E-536D2DF702F7}" type="pres">
      <dgm:prSet presAssocID="{D25941B0-9013-4D11-B73C-6DF1223AA72C}" presName="img" presStyleLbl="fgImgPlace1" presStyleIdx="0" presStyleCnt="3" custScaleX="849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6925C7F1-59A9-4ADB-89FC-67DCED1132AF}" type="pres">
      <dgm:prSet presAssocID="{D25941B0-9013-4D11-B73C-6DF1223AA7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70357-458D-4283-B748-7C45634FB7AE}" type="pres">
      <dgm:prSet presAssocID="{89EDC3B1-4271-4E8C-91C3-7F7083AB5C91}" presName="spacer" presStyleCnt="0"/>
      <dgm:spPr/>
    </dgm:pt>
    <dgm:pt modelId="{F5F4506F-AFB7-4598-9CFD-1EDF36D15AC2}" type="pres">
      <dgm:prSet presAssocID="{AD0A759E-71CD-452B-BF00-1D3D31A4D6E3}" presName="comp" presStyleCnt="0"/>
      <dgm:spPr/>
    </dgm:pt>
    <dgm:pt modelId="{813BE4FC-44AA-4864-8C93-5C502B95D102}" type="pres">
      <dgm:prSet presAssocID="{AD0A759E-71CD-452B-BF00-1D3D31A4D6E3}" presName="box" presStyleLbl="node1" presStyleIdx="1" presStyleCnt="3"/>
      <dgm:spPr/>
      <dgm:t>
        <a:bodyPr/>
        <a:lstStyle/>
        <a:p>
          <a:endParaRPr lang="en-US"/>
        </a:p>
      </dgm:t>
    </dgm:pt>
    <dgm:pt modelId="{3051F00A-FEAA-4400-B7E5-595443B15743}" type="pres">
      <dgm:prSet presAssocID="{AD0A759E-71CD-452B-BF00-1D3D31A4D6E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en-US"/>
        </a:p>
      </dgm:t>
    </dgm:pt>
    <dgm:pt modelId="{112E5C20-6D6C-453B-B48C-CD64F4C6BBFF}" type="pres">
      <dgm:prSet presAssocID="{AD0A759E-71CD-452B-BF00-1D3D31A4D6E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AF303-7DC4-4CBF-BA22-F6DB731ED370}" type="pres">
      <dgm:prSet presAssocID="{FCBB0AAB-C541-4FC8-8EFE-D0D1A8A9EDFA}" presName="spacer" presStyleCnt="0"/>
      <dgm:spPr/>
    </dgm:pt>
    <dgm:pt modelId="{C579ACFC-8F8F-44FF-B808-980BA727142E}" type="pres">
      <dgm:prSet presAssocID="{2F3BAF0E-7923-4D26-BEEF-DF3688610AAE}" presName="comp" presStyleCnt="0"/>
      <dgm:spPr/>
    </dgm:pt>
    <dgm:pt modelId="{9EA12CDE-5D4C-4EE7-83D5-E8096228A1D8}" type="pres">
      <dgm:prSet presAssocID="{2F3BAF0E-7923-4D26-BEEF-DF3688610AAE}" presName="box" presStyleLbl="node1" presStyleIdx="2" presStyleCnt="3"/>
      <dgm:spPr/>
      <dgm:t>
        <a:bodyPr/>
        <a:lstStyle/>
        <a:p>
          <a:endParaRPr lang="en-US"/>
        </a:p>
      </dgm:t>
    </dgm:pt>
    <dgm:pt modelId="{272A128B-4FF0-434B-8872-A4DFF490D38A}" type="pres">
      <dgm:prSet presAssocID="{2F3BAF0E-7923-4D26-BEEF-DF3688610AA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</dgm:pt>
    <dgm:pt modelId="{10768217-7087-4F76-8590-4724827799C6}" type="pres">
      <dgm:prSet presAssocID="{2F3BAF0E-7923-4D26-BEEF-DF3688610A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A7C15-228B-4F80-9910-8BBB1DD0FA76}" type="presOf" srcId="{D25941B0-9013-4D11-B73C-6DF1223AA72C}" destId="{6925C7F1-59A9-4ADB-89FC-67DCED1132AF}" srcOrd="1" destOrd="0" presId="urn:microsoft.com/office/officeart/2005/8/layout/vList4"/>
    <dgm:cxn modelId="{21B58D88-4F52-4747-9703-428F997BBC17}" type="presOf" srcId="{AD0A759E-71CD-452B-BF00-1D3D31A4D6E3}" destId="{813BE4FC-44AA-4864-8C93-5C502B95D102}" srcOrd="0" destOrd="0" presId="urn:microsoft.com/office/officeart/2005/8/layout/vList4"/>
    <dgm:cxn modelId="{7CD24ABE-DDF0-4496-BA83-FC289B282F64}" srcId="{92B30D4E-A559-4929-AD33-DBD03F0205AA}" destId="{2F3BAF0E-7923-4D26-BEEF-DF3688610AAE}" srcOrd="2" destOrd="0" parTransId="{7675D804-B292-41FF-8C75-7BA8B24B0F8E}" sibTransId="{4F5140FE-D06B-41F4-9121-B1D2D986773C}"/>
    <dgm:cxn modelId="{368A2744-15B0-4B54-AD64-B26AF489BF6D}" type="presOf" srcId="{AD0A759E-71CD-452B-BF00-1D3D31A4D6E3}" destId="{112E5C20-6D6C-453B-B48C-CD64F4C6BBFF}" srcOrd="1" destOrd="0" presId="urn:microsoft.com/office/officeart/2005/8/layout/vList4"/>
    <dgm:cxn modelId="{DC32A74A-842D-413C-A32E-DA3A648FE3D3}" type="presOf" srcId="{2F3BAF0E-7923-4D26-BEEF-DF3688610AAE}" destId="{9EA12CDE-5D4C-4EE7-83D5-E8096228A1D8}" srcOrd="0" destOrd="0" presId="urn:microsoft.com/office/officeart/2005/8/layout/vList4"/>
    <dgm:cxn modelId="{FE213F24-5EF8-4305-BE48-DC055A2E958D}" srcId="{92B30D4E-A559-4929-AD33-DBD03F0205AA}" destId="{D25941B0-9013-4D11-B73C-6DF1223AA72C}" srcOrd="0" destOrd="0" parTransId="{8216A307-9161-4B00-AEE2-BD057D9E50BF}" sibTransId="{89EDC3B1-4271-4E8C-91C3-7F7083AB5C91}"/>
    <dgm:cxn modelId="{1459420D-C04F-4917-9031-D2310058D833}" srcId="{92B30D4E-A559-4929-AD33-DBD03F0205AA}" destId="{AD0A759E-71CD-452B-BF00-1D3D31A4D6E3}" srcOrd="1" destOrd="0" parTransId="{0E6045B1-0E76-4460-B55F-E068001AEF89}" sibTransId="{FCBB0AAB-C541-4FC8-8EFE-D0D1A8A9EDFA}"/>
    <dgm:cxn modelId="{4D012EDF-1B4B-44FE-84B2-B6C3D058A038}" type="presOf" srcId="{92B30D4E-A559-4929-AD33-DBD03F0205AA}" destId="{2BB56D67-C632-428B-868C-126E72021342}" srcOrd="0" destOrd="0" presId="urn:microsoft.com/office/officeart/2005/8/layout/vList4"/>
    <dgm:cxn modelId="{0AC7CBCC-8916-4775-9058-E524CF0257E5}" type="presOf" srcId="{2F3BAF0E-7923-4D26-BEEF-DF3688610AAE}" destId="{10768217-7087-4F76-8590-4724827799C6}" srcOrd="1" destOrd="0" presId="urn:microsoft.com/office/officeart/2005/8/layout/vList4"/>
    <dgm:cxn modelId="{ADBE2A93-AFF3-4C30-BD75-B532FC6D8BE6}" type="presOf" srcId="{D25941B0-9013-4D11-B73C-6DF1223AA72C}" destId="{A2239474-B62F-4BDF-AC4E-AF24D7768620}" srcOrd="0" destOrd="0" presId="urn:microsoft.com/office/officeart/2005/8/layout/vList4"/>
    <dgm:cxn modelId="{5EA66FE4-7DC0-4E34-AF1F-651D7B7DAEB3}" type="presParOf" srcId="{2BB56D67-C632-428B-868C-126E72021342}" destId="{C786095F-E4FF-4D8D-B438-BA22D658B5B1}" srcOrd="0" destOrd="0" presId="urn:microsoft.com/office/officeart/2005/8/layout/vList4"/>
    <dgm:cxn modelId="{CAAB02B4-32C3-4633-801C-ECAAC06F34FF}" type="presParOf" srcId="{C786095F-E4FF-4D8D-B438-BA22D658B5B1}" destId="{A2239474-B62F-4BDF-AC4E-AF24D7768620}" srcOrd="0" destOrd="0" presId="urn:microsoft.com/office/officeart/2005/8/layout/vList4"/>
    <dgm:cxn modelId="{637DF318-8869-4CB8-B20F-E9269713A644}" type="presParOf" srcId="{C786095F-E4FF-4D8D-B438-BA22D658B5B1}" destId="{1332862D-85C6-42A7-BC5E-536D2DF702F7}" srcOrd="1" destOrd="0" presId="urn:microsoft.com/office/officeart/2005/8/layout/vList4"/>
    <dgm:cxn modelId="{5733FD90-564B-401E-9EBC-48CD6423BE92}" type="presParOf" srcId="{C786095F-E4FF-4D8D-B438-BA22D658B5B1}" destId="{6925C7F1-59A9-4ADB-89FC-67DCED1132AF}" srcOrd="2" destOrd="0" presId="urn:microsoft.com/office/officeart/2005/8/layout/vList4"/>
    <dgm:cxn modelId="{DEE700BF-3630-4E56-9521-D3A1F425A722}" type="presParOf" srcId="{2BB56D67-C632-428B-868C-126E72021342}" destId="{CF170357-458D-4283-B748-7C45634FB7AE}" srcOrd="1" destOrd="0" presId="urn:microsoft.com/office/officeart/2005/8/layout/vList4"/>
    <dgm:cxn modelId="{1F2D4D70-86B1-4286-B898-0D5E2847128D}" type="presParOf" srcId="{2BB56D67-C632-428B-868C-126E72021342}" destId="{F5F4506F-AFB7-4598-9CFD-1EDF36D15AC2}" srcOrd="2" destOrd="0" presId="urn:microsoft.com/office/officeart/2005/8/layout/vList4"/>
    <dgm:cxn modelId="{9176AE6B-3B3F-41EC-864C-4CAC3CE7DE5B}" type="presParOf" srcId="{F5F4506F-AFB7-4598-9CFD-1EDF36D15AC2}" destId="{813BE4FC-44AA-4864-8C93-5C502B95D102}" srcOrd="0" destOrd="0" presId="urn:microsoft.com/office/officeart/2005/8/layout/vList4"/>
    <dgm:cxn modelId="{86A62E66-FA19-4775-A9FF-9534BDDD6A63}" type="presParOf" srcId="{F5F4506F-AFB7-4598-9CFD-1EDF36D15AC2}" destId="{3051F00A-FEAA-4400-B7E5-595443B15743}" srcOrd="1" destOrd="0" presId="urn:microsoft.com/office/officeart/2005/8/layout/vList4"/>
    <dgm:cxn modelId="{A5AD8B16-7F39-4C03-80DA-A46B51040A49}" type="presParOf" srcId="{F5F4506F-AFB7-4598-9CFD-1EDF36D15AC2}" destId="{112E5C20-6D6C-453B-B48C-CD64F4C6BBFF}" srcOrd="2" destOrd="0" presId="urn:microsoft.com/office/officeart/2005/8/layout/vList4"/>
    <dgm:cxn modelId="{38DAE85D-18F8-4F7D-9CC0-4ED24923E8DB}" type="presParOf" srcId="{2BB56D67-C632-428B-868C-126E72021342}" destId="{D70AF303-7DC4-4CBF-BA22-F6DB731ED370}" srcOrd="3" destOrd="0" presId="urn:microsoft.com/office/officeart/2005/8/layout/vList4"/>
    <dgm:cxn modelId="{196A0979-9D05-4EB6-A677-201D25654AE9}" type="presParOf" srcId="{2BB56D67-C632-428B-868C-126E72021342}" destId="{C579ACFC-8F8F-44FF-B808-980BA727142E}" srcOrd="4" destOrd="0" presId="urn:microsoft.com/office/officeart/2005/8/layout/vList4"/>
    <dgm:cxn modelId="{5153B531-933C-4A91-89F7-1A3610B1311E}" type="presParOf" srcId="{C579ACFC-8F8F-44FF-B808-980BA727142E}" destId="{9EA12CDE-5D4C-4EE7-83D5-E8096228A1D8}" srcOrd="0" destOrd="0" presId="urn:microsoft.com/office/officeart/2005/8/layout/vList4"/>
    <dgm:cxn modelId="{7551C4D2-E730-4357-952E-982FDDB0532A}" type="presParOf" srcId="{C579ACFC-8F8F-44FF-B808-980BA727142E}" destId="{272A128B-4FF0-434B-8872-A4DFF490D38A}" srcOrd="1" destOrd="0" presId="urn:microsoft.com/office/officeart/2005/8/layout/vList4"/>
    <dgm:cxn modelId="{08451267-6E8C-4087-91C1-883F73D06428}" type="presParOf" srcId="{C579ACFC-8F8F-44FF-B808-980BA727142E}" destId="{10768217-7087-4F76-8590-4724827799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39474-B62F-4BDF-AC4E-AF24D7768620}">
      <dsp:nvSpPr>
        <dsp:cNvPr id="0" name=""/>
        <dsp:cNvSpPr/>
      </dsp:nvSpPr>
      <dsp:spPr>
        <a:xfrm>
          <a:off x="0" y="0"/>
          <a:ext cx="8686800" cy="1463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ভু-প্রাকৃতিক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অনুসারে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অবস্থান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সীমানা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নির্ধারণ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883710" y="0"/>
        <a:ext cx="6803089" cy="1463501"/>
      </dsp:txXfrm>
    </dsp:sp>
    <dsp:sp modelId="{1332862D-85C6-42A7-BC5E-536D2DF702F7}">
      <dsp:nvSpPr>
        <dsp:cNvPr id="0" name=""/>
        <dsp:cNvSpPr/>
      </dsp:nvSpPr>
      <dsp:spPr>
        <a:xfrm>
          <a:off x="277459" y="146350"/>
          <a:ext cx="1475140" cy="1170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BE4FC-44AA-4864-8C93-5C502B95D102}">
      <dsp:nvSpPr>
        <dsp:cNvPr id="0" name=""/>
        <dsp:cNvSpPr/>
      </dsp:nvSpPr>
      <dsp:spPr>
        <a:xfrm>
          <a:off x="0" y="1609851"/>
          <a:ext cx="8686800" cy="146350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ভূপ্রাকৃতিক অঞ্চলের শ্রেণিবিভাগ ও গঠন ব্যাখ্যা করতে </a:t>
          </a:r>
          <a:r>
            <a:rPr lang="bn-BD" sz="41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BD" sz="41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1883710" y="1609851"/>
        <a:ext cx="6803089" cy="1463501"/>
      </dsp:txXfrm>
    </dsp:sp>
    <dsp:sp modelId="{3051F00A-FEAA-4400-B7E5-595443B15743}">
      <dsp:nvSpPr>
        <dsp:cNvPr id="0" name=""/>
        <dsp:cNvSpPr/>
      </dsp:nvSpPr>
      <dsp:spPr>
        <a:xfrm>
          <a:off x="146350" y="1756201"/>
          <a:ext cx="1737360" cy="1170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12CDE-5D4C-4EE7-83D5-E8096228A1D8}">
      <dsp:nvSpPr>
        <dsp:cNvPr id="0" name=""/>
        <dsp:cNvSpPr/>
      </dsp:nvSpPr>
      <dsp:spPr>
        <a:xfrm>
          <a:off x="0" y="3219702"/>
          <a:ext cx="8686800" cy="1463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ভূ-প্রকৃতি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অনুসারে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অঞ্চল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ভিত্তিক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ঘন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জনবসতির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883710" y="3219702"/>
        <a:ext cx="6803089" cy="1463501"/>
      </dsp:txXfrm>
    </dsp:sp>
    <dsp:sp modelId="{272A128B-4FF0-434B-8872-A4DFF490D38A}">
      <dsp:nvSpPr>
        <dsp:cNvPr id="0" name=""/>
        <dsp:cNvSpPr/>
      </dsp:nvSpPr>
      <dsp:spPr>
        <a:xfrm>
          <a:off x="146350" y="3366052"/>
          <a:ext cx="1737360" cy="1170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F0AA3-028B-4D1C-8998-066F3CD52FE9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D6719-0AA1-4EEF-898D-81458AC5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A3B7-612C-48F2-92C5-1B97E950D924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A779-D442-472E-8BF2-902C617B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মাধ্যমে।বেরিয়ে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ক্ররোর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হয়েছে।বাংলাদেশ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সেইটি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ভু-প্রাকৃতিক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ট্রেগারের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টারশিয়ারি যুগের পাহাড়সমূহ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প্লাইস্টোসিন কালের সোপানসমূহ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সাম্প্রতিক কালের প্লাবন সমভূমি</a:t>
            </a:r>
            <a:endParaRPr kumimoji="0" lang="en-US" sz="2800" b="0" i="0" u="none" strike="noStrike" kern="1200" cap="none" spc="0" normalizeH="0" baseline="0" noProof="0" dirty="0" smtClean="0">
              <a:ln>
                <a:solidFill>
                  <a:srgbClr val="F79646">
                    <a:lumMod val="60000"/>
                    <a:lumOff val="4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হয়েছে।লিংকে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অবস্থান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সীমানা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দেখিয়ে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দিতে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9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নদী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এনিম্যশন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ভূপ্রকৃতি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বিভাগ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সীমানা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পুওন্রায়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টারশিয়ারী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যুগের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পাহাড়সমূহ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পাহাড়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টিলা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উচ্চতা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নামগুলি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এনিমেশনের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প্লাইস্টোসিন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কালের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সোপানসমূহের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অংশএর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অবস্থান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দেখিয়ে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দেওয়া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হয়েছে।অবস্থানের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স্থান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নির্ধারন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দেওয়া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কাকে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সেটা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দেখানো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3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সাম্প্রতিক কালের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প্লাবন সমভূমি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অঞ্চলসমূহের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ভিতর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আলাদা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আলাদাভাবে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ভাগ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সেগুলি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ট্রিগারের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বুঝানো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হএছে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এনিমেশনের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হাইলাইট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I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A779-D442-472E-8BF2-902C617B4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89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5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4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09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8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2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50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70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5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58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17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03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23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6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rgisara1@gmail.com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17" y="2177406"/>
            <a:ext cx="8124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Blip>
                <a:blip r:embed="rId2"/>
              </a:buBlip>
            </a:pP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979" y="2990010"/>
            <a:ext cx="7543800" cy="22467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শিক্ষকবৃন্দের শ্রে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 পাঠ দেওয়ার সুবিধার্থে স্লাইডের নিচে প্রয়োজনমত পরামর্শ দেওয়া হয়েছ অর্থাৎ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slide notes 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দেওয়া হয়েছে।শিক্ষকমন্ডলী ক্লাসে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উপস্থাপনের পূবে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সংশ্লিষ্ট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মিলিয়ে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নিতে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অনুরোধ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 উপস্থাপনা করতে হবে।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048" y="52578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দিয়ে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আরো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বেশী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ফলপ্র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করতে পারবেন বলে আশা করি...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B7399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585" y="686892"/>
            <a:ext cx="2258952" cy="769441"/>
          </a:xfrm>
          <a:prstGeom prst="rect">
            <a:avLst/>
          </a:prstGeom>
          <a:gradFill rotWithShape="1">
            <a:gsLst>
              <a:gs pos="0">
                <a:srgbClr val="CFC60D">
                  <a:tint val="79000"/>
                  <a:satMod val="180000"/>
                </a:srgbClr>
              </a:gs>
              <a:gs pos="65000">
                <a:srgbClr val="CFC60D">
                  <a:tint val="52000"/>
                  <a:satMod val="250000"/>
                </a:srgbClr>
              </a:gs>
              <a:gs pos="100000">
                <a:srgbClr val="CFC60D">
                  <a:tint val="29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CFC60D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দৃষ্টি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আকর্ষণ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724400" y="728951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ভূপ্রকৃতি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2057400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3505200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চত্বরভূমি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5170997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45034"/>
            <a:ext cx="4800600" cy="615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1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1608" y="457200"/>
            <a:ext cx="30476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kumimoji="0" lang="en-US" sz="6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6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66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6344" y="5715000"/>
            <a:ext cx="3275256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০৭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13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 মহাদেশের দক্ষিনে বাংলাদেশের অবস্থান। বাংলাদেশ  ২০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˙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,৩৪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উত্তর </a:t>
            </a:r>
          </a:p>
          <a:p>
            <a:pPr lvl="0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অক্ষরেখা থেকে ২৬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˙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৩৮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উত্তর অক্ষরেখার মধ্যে এবং ৮৮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˙Ά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পূর্ব -</a:t>
            </a:r>
          </a:p>
          <a:p>
            <a:pPr lvl="0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দ্রাঘিমা রেখা থেকে ৯২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˙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-৪১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˝</a:t>
            </a:r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পূর্ব দ্রাঘিমা রেখার মধ্যে অবস্থিত। </a:t>
            </a:r>
          </a:p>
        </p:txBody>
      </p:sp>
    </p:spTree>
    <p:extLst>
      <p:ext uri="{BB962C8B-B14F-4D97-AF65-F5344CB8AC3E}">
        <p14:creationId xmlns:p14="http://schemas.microsoft.com/office/powerpoint/2010/main" val="31492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0110" y="457200"/>
            <a:ext cx="5486400" cy="5980381"/>
            <a:chOff x="620110" y="457200"/>
            <a:chExt cx="5486400" cy="5980381"/>
          </a:xfrm>
        </p:grpSpPr>
        <p:pic>
          <p:nvPicPr>
            <p:cNvPr id="3074" name="Picture 2" descr="C:\Users\User\Desktop\gggggggggggggggfrt\Slide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t="4343" r="23939" b="14041"/>
            <a:stretch/>
          </p:blipFill>
          <p:spPr bwMode="auto">
            <a:xfrm>
              <a:off x="620110" y="457200"/>
              <a:ext cx="5486400" cy="5980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86000" y="5041612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প্লাবন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সমভূমি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888182" y="385013"/>
            <a:ext cx="3027218" cy="6124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মোট ভুমির প্রায় ১২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এলাকা নিয়ে টারশিয়ারি যুগের পাহাড় সমুহ গঠিত।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টারশিয়ারি যুগে হিমালয় পর্বত উত্থিত হওয়ার সময় এসকল পাহাড় সৃষ্টি হয়েছে।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বাংলাদেশের দক্ষিণ-পূর্বে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পার্বত্য চট্রগ্রাম ও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উত্তর-পূর্বে সিলেট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অঞ্চলের কিছু অংশ- 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ভূমি </a:t>
            </a:r>
            <a:r>
              <a:rPr lang="en-US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IN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গঠিত । 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2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164592"/>
            <a:ext cx="6172200" cy="6425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93">
            <a:off x="5343601" y="1715177"/>
            <a:ext cx="616047" cy="756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55" y="1651933"/>
            <a:ext cx="62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82" y="1712657"/>
            <a:ext cx="62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25" y="2133410"/>
            <a:ext cx="62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Extract 3"/>
          <p:cNvSpPr/>
          <p:nvPr/>
        </p:nvSpPr>
        <p:spPr>
          <a:xfrm>
            <a:off x="5606874" y="5077690"/>
            <a:ext cx="424672" cy="542059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>
            <a:off x="5423026" y="4042506"/>
            <a:ext cx="439580" cy="654186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>
            <a:off x="5133785" y="4696691"/>
            <a:ext cx="213041" cy="4191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4890127" y="4315691"/>
            <a:ext cx="379444" cy="3810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>
            <a:off x="5346826" y="5424055"/>
            <a:ext cx="152400" cy="2286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0787" y="304800"/>
            <a:ext cx="2823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Courier New" pitchFamily="49" charset="0"/>
              <a:buChar char="o"/>
            </a:pPr>
            <a:r>
              <a:rPr lang="en-US" sz="3200" b="1" u="sng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3200" b="1" u="sng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u="sng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পাহাড়সমূহ</a:t>
            </a:r>
            <a:endParaRPr lang="en-US" sz="3200" b="1" u="sng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5499226" y="5576455"/>
            <a:ext cx="152400" cy="2286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>
            <a:off x="5499226" y="5025738"/>
            <a:ext cx="152400" cy="2286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>
            <a:off x="5346826" y="5195455"/>
            <a:ext cx="152400" cy="22860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6849296" y="3266957"/>
            <a:ext cx="351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সর্বচ্চো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শৃংগের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তাজিওডং</a:t>
            </a:r>
            <a:endParaRPr lang="en-US" sz="28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862606" y="4230832"/>
            <a:ext cx="2214594" cy="128154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0787" y="5411932"/>
            <a:ext cx="2747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সর্বচ্চো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শৃংগ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কিওক্রাডং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3050646">
            <a:off x="5842963" y="5843059"/>
            <a:ext cx="593466" cy="219744"/>
          </a:xfrm>
          <a:prstGeom prst="lef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0305" y="3581400"/>
            <a:ext cx="161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১২৩১)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9210" y="4906241"/>
            <a:ext cx="134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১২৩০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9571" y="1382018"/>
            <a:ext cx="1588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টিলাসমূহ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69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3131127" y="1039091"/>
            <a:ext cx="221673" cy="221673"/>
          </a:xfrm>
          <a:custGeom>
            <a:avLst/>
            <a:gdLst>
              <a:gd name="connsiteX0" fmla="*/ 0 w 221673"/>
              <a:gd name="connsiteY0" fmla="*/ 27709 h 221673"/>
              <a:gd name="connsiteX1" fmla="*/ 13855 w 221673"/>
              <a:gd name="connsiteY1" fmla="*/ 138545 h 221673"/>
              <a:gd name="connsiteX2" fmla="*/ 41564 w 221673"/>
              <a:gd name="connsiteY2" fmla="*/ 221673 h 221673"/>
              <a:gd name="connsiteX3" fmla="*/ 138546 w 221673"/>
              <a:gd name="connsiteY3" fmla="*/ 207818 h 221673"/>
              <a:gd name="connsiteX4" fmla="*/ 180109 w 221673"/>
              <a:gd name="connsiteY4" fmla="*/ 166254 h 221673"/>
              <a:gd name="connsiteX5" fmla="*/ 221673 w 221673"/>
              <a:gd name="connsiteY5" fmla="*/ 138545 h 221673"/>
              <a:gd name="connsiteX6" fmla="*/ 166255 w 221673"/>
              <a:gd name="connsiteY6" fmla="*/ 83127 h 221673"/>
              <a:gd name="connsiteX7" fmla="*/ 138546 w 221673"/>
              <a:gd name="connsiteY7" fmla="*/ 41564 h 221673"/>
              <a:gd name="connsiteX8" fmla="*/ 96982 w 221673"/>
              <a:gd name="connsiteY8" fmla="*/ 0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73" h="221673">
                <a:moveTo>
                  <a:pt x="0" y="27709"/>
                </a:moveTo>
                <a:cubicBezTo>
                  <a:pt x="4618" y="64654"/>
                  <a:pt x="6054" y="102139"/>
                  <a:pt x="13855" y="138545"/>
                </a:cubicBezTo>
                <a:cubicBezTo>
                  <a:pt x="19975" y="167105"/>
                  <a:pt x="41564" y="221673"/>
                  <a:pt x="41564" y="221673"/>
                </a:cubicBezTo>
                <a:cubicBezTo>
                  <a:pt x="73891" y="217055"/>
                  <a:pt x="108226" y="219946"/>
                  <a:pt x="138546" y="207818"/>
                </a:cubicBezTo>
                <a:cubicBezTo>
                  <a:pt x="156738" y="200541"/>
                  <a:pt x="165057" y="178797"/>
                  <a:pt x="180109" y="166254"/>
                </a:cubicBezTo>
                <a:cubicBezTo>
                  <a:pt x="192901" y="155594"/>
                  <a:pt x="207818" y="147781"/>
                  <a:pt x="221673" y="138545"/>
                </a:cubicBezTo>
                <a:cubicBezTo>
                  <a:pt x="191444" y="47862"/>
                  <a:pt x="233428" y="136866"/>
                  <a:pt x="166255" y="83127"/>
                </a:cubicBezTo>
                <a:cubicBezTo>
                  <a:pt x="153253" y="72725"/>
                  <a:pt x="151548" y="51966"/>
                  <a:pt x="138546" y="41564"/>
                </a:cubicBezTo>
                <a:cubicBezTo>
                  <a:pt x="88220" y="1303"/>
                  <a:pt x="96982" y="57166"/>
                  <a:pt x="9698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724401" y="2734562"/>
            <a:ext cx="606338" cy="650504"/>
          </a:xfrm>
          <a:custGeom>
            <a:avLst/>
            <a:gdLst>
              <a:gd name="connsiteX0" fmla="*/ 21185 w 575367"/>
              <a:gd name="connsiteY0" fmla="*/ 12594 h 414376"/>
              <a:gd name="connsiteX1" fmla="*/ 48894 w 575367"/>
              <a:gd name="connsiteY1" fmla="*/ 248122 h 414376"/>
              <a:gd name="connsiteX2" fmla="*/ 76603 w 575367"/>
              <a:gd name="connsiteY2" fmla="*/ 289685 h 414376"/>
              <a:gd name="connsiteX3" fmla="*/ 118167 w 575367"/>
              <a:gd name="connsiteY3" fmla="*/ 372813 h 414376"/>
              <a:gd name="connsiteX4" fmla="*/ 159731 w 575367"/>
              <a:gd name="connsiteY4" fmla="*/ 386667 h 414376"/>
              <a:gd name="connsiteX5" fmla="*/ 215149 w 575367"/>
              <a:gd name="connsiteY5" fmla="*/ 414376 h 414376"/>
              <a:gd name="connsiteX6" fmla="*/ 519949 w 575367"/>
              <a:gd name="connsiteY6" fmla="*/ 400522 h 414376"/>
              <a:gd name="connsiteX7" fmla="*/ 547658 w 575367"/>
              <a:gd name="connsiteY7" fmla="*/ 345104 h 414376"/>
              <a:gd name="connsiteX8" fmla="*/ 575367 w 575367"/>
              <a:gd name="connsiteY8" fmla="*/ 261976 h 414376"/>
              <a:gd name="connsiteX9" fmla="*/ 547658 w 575367"/>
              <a:gd name="connsiteY9" fmla="*/ 123431 h 414376"/>
              <a:gd name="connsiteX10" fmla="*/ 519949 w 575367"/>
              <a:gd name="connsiteY10" fmla="*/ 81867 h 414376"/>
              <a:gd name="connsiteX11" fmla="*/ 436821 w 575367"/>
              <a:gd name="connsiteY11" fmla="*/ 54158 h 414376"/>
              <a:gd name="connsiteX12" fmla="*/ 381403 w 575367"/>
              <a:gd name="connsiteY12" fmla="*/ 40304 h 414376"/>
              <a:gd name="connsiteX13" fmla="*/ 21185 w 575367"/>
              <a:gd name="connsiteY13" fmla="*/ 12594 h 4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5367" h="414376">
                <a:moveTo>
                  <a:pt x="21185" y="12594"/>
                </a:moveTo>
                <a:cubicBezTo>
                  <a:pt x="-34233" y="47230"/>
                  <a:pt x="34995" y="206426"/>
                  <a:pt x="48894" y="248122"/>
                </a:cubicBezTo>
                <a:cubicBezTo>
                  <a:pt x="54159" y="263918"/>
                  <a:pt x="69156" y="274792"/>
                  <a:pt x="76603" y="289685"/>
                </a:cubicBezTo>
                <a:cubicBezTo>
                  <a:pt x="93335" y="323149"/>
                  <a:pt x="85081" y="346344"/>
                  <a:pt x="118167" y="372813"/>
                </a:cubicBezTo>
                <a:cubicBezTo>
                  <a:pt x="129571" y="381936"/>
                  <a:pt x="146308" y="380914"/>
                  <a:pt x="159731" y="386667"/>
                </a:cubicBezTo>
                <a:cubicBezTo>
                  <a:pt x="178714" y="394803"/>
                  <a:pt x="196676" y="405140"/>
                  <a:pt x="215149" y="414376"/>
                </a:cubicBezTo>
                <a:cubicBezTo>
                  <a:pt x="316749" y="409758"/>
                  <a:pt x="420382" y="421265"/>
                  <a:pt x="519949" y="400522"/>
                </a:cubicBezTo>
                <a:cubicBezTo>
                  <a:pt x="540168" y="396310"/>
                  <a:pt x="539988" y="364280"/>
                  <a:pt x="547658" y="345104"/>
                </a:cubicBezTo>
                <a:cubicBezTo>
                  <a:pt x="558506" y="317985"/>
                  <a:pt x="575367" y="261976"/>
                  <a:pt x="575367" y="261976"/>
                </a:cubicBezTo>
                <a:cubicBezTo>
                  <a:pt x="570262" y="226240"/>
                  <a:pt x="567002" y="162119"/>
                  <a:pt x="547658" y="123431"/>
                </a:cubicBezTo>
                <a:cubicBezTo>
                  <a:pt x="540211" y="108538"/>
                  <a:pt x="534069" y="90692"/>
                  <a:pt x="519949" y="81867"/>
                </a:cubicBezTo>
                <a:cubicBezTo>
                  <a:pt x="495181" y="66387"/>
                  <a:pt x="465157" y="61242"/>
                  <a:pt x="436821" y="54158"/>
                </a:cubicBezTo>
                <a:cubicBezTo>
                  <a:pt x="418348" y="49540"/>
                  <a:pt x="400358" y="42109"/>
                  <a:pt x="381403" y="40304"/>
                </a:cubicBezTo>
                <a:cubicBezTo>
                  <a:pt x="210297" y="24008"/>
                  <a:pt x="76603" y="-22042"/>
                  <a:pt x="21185" y="1259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657600" y="2286000"/>
            <a:ext cx="457200" cy="609600"/>
          </a:xfrm>
          <a:custGeom>
            <a:avLst/>
            <a:gdLst>
              <a:gd name="connsiteX0" fmla="*/ 21185 w 575367"/>
              <a:gd name="connsiteY0" fmla="*/ 12594 h 414376"/>
              <a:gd name="connsiteX1" fmla="*/ 48894 w 575367"/>
              <a:gd name="connsiteY1" fmla="*/ 248122 h 414376"/>
              <a:gd name="connsiteX2" fmla="*/ 76603 w 575367"/>
              <a:gd name="connsiteY2" fmla="*/ 289685 h 414376"/>
              <a:gd name="connsiteX3" fmla="*/ 118167 w 575367"/>
              <a:gd name="connsiteY3" fmla="*/ 372813 h 414376"/>
              <a:gd name="connsiteX4" fmla="*/ 159731 w 575367"/>
              <a:gd name="connsiteY4" fmla="*/ 386667 h 414376"/>
              <a:gd name="connsiteX5" fmla="*/ 215149 w 575367"/>
              <a:gd name="connsiteY5" fmla="*/ 414376 h 414376"/>
              <a:gd name="connsiteX6" fmla="*/ 519949 w 575367"/>
              <a:gd name="connsiteY6" fmla="*/ 400522 h 414376"/>
              <a:gd name="connsiteX7" fmla="*/ 547658 w 575367"/>
              <a:gd name="connsiteY7" fmla="*/ 345104 h 414376"/>
              <a:gd name="connsiteX8" fmla="*/ 575367 w 575367"/>
              <a:gd name="connsiteY8" fmla="*/ 261976 h 414376"/>
              <a:gd name="connsiteX9" fmla="*/ 547658 w 575367"/>
              <a:gd name="connsiteY9" fmla="*/ 123431 h 414376"/>
              <a:gd name="connsiteX10" fmla="*/ 519949 w 575367"/>
              <a:gd name="connsiteY10" fmla="*/ 81867 h 414376"/>
              <a:gd name="connsiteX11" fmla="*/ 436821 w 575367"/>
              <a:gd name="connsiteY11" fmla="*/ 54158 h 414376"/>
              <a:gd name="connsiteX12" fmla="*/ 381403 w 575367"/>
              <a:gd name="connsiteY12" fmla="*/ 40304 h 414376"/>
              <a:gd name="connsiteX13" fmla="*/ 21185 w 575367"/>
              <a:gd name="connsiteY13" fmla="*/ 12594 h 4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5367" h="414376">
                <a:moveTo>
                  <a:pt x="21185" y="12594"/>
                </a:moveTo>
                <a:cubicBezTo>
                  <a:pt x="-34233" y="47230"/>
                  <a:pt x="34995" y="206426"/>
                  <a:pt x="48894" y="248122"/>
                </a:cubicBezTo>
                <a:cubicBezTo>
                  <a:pt x="54159" y="263918"/>
                  <a:pt x="69156" y="274792"/>
                  <a:pt x="76603" y="289685"/>
                </a:cubicBezTo>
                <a:cubicBezTo>
                  <a:pt x="93335" y="323149"/>
                  <a:pt x="85081" y="346344"/>
                  <a:pt x="118167" y="372813"/>
                </a:cubicBezTo>
                <a:cubicBezTo>
                  <a:pt x="129571" y="381936"/>
                  <a:pt x="146308" y="380914"/>
                  <a:pt x="159731" y="386667"/>
                </a:cubicBezTo>
                <a:cubicBezTo>
                  <a:pt x="178714" y="394803"/>
                  <a:pt x="196676" y="405140"/>
                  <a:pt x="215149" y="414376"/>
                </a:cubicBezTo>
                <a:cubicBezTo>
                  <a:pt x="316749" y="409758"/>
                  <a:pt x="420382" y="421265"/>
                  <a:pt x="519949" y="400522"/>
                </a:cubicBezTo>
                <a:cubicBezTo>
                  <a:pt x="540168" y="396310"/>
                  <a:pt x="539988" y="364280"/>
                  <a:pt x="547658" y="345104"/>
                </a:cubicBezTo>
                <a:cubicBezTo>
                  <a:pt x="558506" y="317985"/>
                  <a:pt x="575367" y="261976"/>
                  <a:pt x="575367" y="261976"/>
                </a:cubicBezTo>
                <a:cubicBezTo>
                  <a:pt x="570262" y="226240"/>
                  <a:pt x="567002" y="162119"/>
                  <a:pt x="547658" y="123431"/>
                </a:cubicBezTo>
                <a:cubicBezTo>
                  <a:pt x="540211" y="108538"/>
                  <a:pt x="534069" y="90692"/>
                  <a:pt x="519949" y="81867"/>
                </a:cubicBezTo>
                <a:cubicBezTo>
                  <a:pt x="495181" y="66387"/>
                  <a:pt x="465157" y="61242"/>
                  <a:pt x="436821" y="54158"/>
                </a:cubicBezTo>
                <a:cubicBezTo>
                  <a:pt x="418348" y="49540"/>
                  <a:pt x="400358" y="42109"/>
                  <a:pt x="381403" y="40304"/>
                </a:cubicBezTo>
                <a:cubicBezTo>
                  <a:pt x="210297" y="24008"/>
                  <a:pt x="76603" y="-22042"/>
                  <a:pt x="21185" y="1259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sz="1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1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505" y="415332"/>
            <a:ext cx="6257895" cy="6049107"/>
            <a:chOff x="2276505" y="415332"/>
            <a:chExt cx="6257895" cy="6049107"/>
          </a:xfrm>
        </p:grpSpPr>
        <p:grpSp>
          <p:nvGrpSpPr>
            <p:cNvPr id="14" name="Group 13"/>
            <p:cNvGrpSpPr/>
            <p:nvPr/>
          </p:nvGrpSpPr>
          <p:grpSpPr>
            <a:xfrm>
              <a:off x="2276505" y="415332"/>
              <a:ext cx="5562600" cy="6049107"/>
              <a:chOff x="2133600" y="415332"/>
              <a:chExt cx="5562600" cy="604910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133600" y="415332"/>
                <a:ext cx="5562600" cy="6049107"/>
                <a:chOff x="1676400" y="404447"/>
                <a:chExt cx="5562600" cy="6049107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400" y="404447"/>
                  <a:ext cx="5562600" cy="604910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4267200" y="533400"/>
                  <a:ext cx="2819400" cy="1219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019800" y="3200400"/>
                <a:ext cx="609600" cy="369332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57600" y="530430"/>
                <a:ext cx="609600" cy="369332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34200" y="2286000"/>
                <a:ext cx="609600" cy="369332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67000" y="3842266"/>
                <a:ext cx="609600" cy="369332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62800" y="3505200"/>
                <a:ext cx="533400" cy="369332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4544291" y="2119745"/>
              <a:ext cx="886691" cy="1385455"/>
            </a:xfrm>
            <a:custGeom>
              <a:avLst/>
              <a:gdLst>
                <a:gd name="connsiteX0" fmla="*/ 13854 w 886691"/>
                <a:gd name="connsiteY0" fmla="*/ 249382 h 1385455"/>
                <a:gd name="connsiteX1" fmla="*/ 55418 w 886691"/>
                <a:gd name="connsiteY1" fmla="*/ 401782 h 1385455"/>
                <a:gd name="connsiteX2" fmla="*/ 69273 w 886691"/>
                <a:gd name="connsiteY2" fmla="*/ 443346 h 1385455"/>
                <a:gd name="connsiteX3" fmla="*/ 110836 w 886691"/>
                <a:gd name="connsiteY3" fmla="*/ 1011382 h 1385455"/>
                <a:gd name="connsiteX4" fmla="*/ 124691 w 886691"/>
                <a:gd name="connsiteY4" fmla="*/ 1052946 h 1385455"/>
                <a:gd name="connsiteX5" fmla="*/ 152400 w 886691"/>
                <a:gd name="connsiteY5" fmla="*/ 1094510 h 1385455"/>
                <a:gd name="connsiteX6" fmla="*/ 235527 w 886691"/>
                <a:gd name="connsiteY6" fmla="*/ 1177637 h 1385455"/>
                <a:gd name="connsiteX7" fmla="*/ 263236 w 886691"/>
                <a:gd name="connsiteY7" fmla="*/ 1219200 h 1385455"/>
                <a:gd name="connsiteX8" fmla="*/ 304800 w 886691"/>
                <a:gd name="connsiteY8" fmla="*/ 1233055 h 1385455"/>
                <a:gd name="connsiteX9" fmla="*/ 387927 w 886691"/>
                <a:gd name="connsiteY9" fmla="*/ 1288473 h 1385455"/>
                <a:gd name="connsiteX10" fmla="*/ 401782 w 886691"/>
                <a:gd name="connsiteY10" fmla="*/ 1330037 h 1385455"/>
                <a:gd name="connsiteX11" fmla="*/ 443345 w 886691"/>
                <a:gd name="connsiteY11" fmla="*/ 1357746 h 1385455"/>
                <a:gd name="connsiteX12" fmla="*/ 609600 w 886691"/>
                <a:gd name="connsiteY12" fmla="*/ 1385455 h 1385455"/>
                <a:gd name="connsiteX13" fmla="*/ 762000 w 886691"/>
                <a:gd name="connsiteY13" fmla="*/ 1357746 h 1385455"/>
                <a:gd name="connsiteX14" fmla="*/ 845127 w 886691"/>
                <a:gd name="connsiteY14" fmla="*/ 1302328 h 1385455"/>
                <a:gd name="connsiteX15" fmla="*/ 858982 w 886691"/>
                <a:gd name="connsiteY15" fmla="*/ 1260764 h 1385455"/>
                <a:gd name="connsiteX16" fmla="*/ 886691 w 886691"/>
                <a:gd name="connsiteY16" fmla="*/ 1136073 h 1385455"/>
                <a:gd name="connsiteX17" fmla="*/ 872836 w 886691"/>
                <a:gd name="connsiteY17" fmla="*/ 845128 h 1385455"/>
                <a:gd name="connsiteX18" fmla="*/ 858982 w 886691"/>
                <a:gd name="connsiteY18" fmla="*/ 803564 h 1385455"/>
                <a:gd name="connsiteX19" fmla="*/ 831273 w 886691"/>
                <a:gd name="connsiteY19" fmla="*/ 665019 h 1385455"/>
                <a:gd name="connsiteX20" fmla="*/ 803564 w 886691"/>
                <a:gd name="connsiteY20" fmla="*/ 623455 h 1385455"/>
                <a:gd name="connsiteX21" fmla="*/ 775854 w 886691"/>
                <a:gd name="connsiteY21" fmla="*/ 526473 h 1385455"/>
                <a:gd name="connsiteX22" fmla="*/ 748145 w 886691"/>
                <a:gd name="connsiteY22" fmla="*/ 484910 h 1385455"/>
                <a:gd name="connsiteX23" fmla="*/ 706582 w 886691"/>
                <a:gd name="connsiteY23" fmla="*/ 401782 h 1385455"/>
                <a:gd name="connsiteX24" fmla="*/ 665018 w 886691"/>
                <a:gd name="connsiteY24" fmla="*/ 374073 h 1385455"/>
                <a:gd name="connsiteX25" fmla="*/ 623454 w 886691"/>
                <a:gd name="connsiteY25" fmla="*/ 332510 h 1385455"/>
                <a:gd name="connsiteX26" fmla="*/ 595745 w 886691"/>
                <a:gd name="connsiteY26" fmla="*/ 290946 h 1385455"/>
                <a:gd name="connsiteX27" fmla="*/ 554182 w 886691"/>
                <a:gd name="connsiteY27" fmla="*/ 277091 h 1385455"/>
                <a:gd name="connsiteX28" fmla="*/ 471054 w 886691"/>
                <a:gd name="connsiteY28" fmla="*/ 235528 h 1385455"/>
                <a:gd name="connsiteX29" fmla="*/ 387927 w 886691"/>
                <a:gd name="connsiteY29" fmla="*/ 180110 h 1385455"/>
                <a:gd name="connsiteX30" fmla="*/ 360218 w 886691"/>
                <a:gd name="connsiteY30" fmla="*/ 152400 h 1385455"/>
                <a:gd name="connsiteX31" fmla="*/ 249382 w 886691"/>
                <a:gd name="connsiteY31" fmla="*/ 55419 h 1385455"/>
                <a:gd name="connsiteX32" fmla="*/ 166254 w 886691"/>
                <a:gd name="connsiteY32" fmla="*/ 27710 h 1385455"/>
                <a:gd name="connsiteX33" fmla="*/ 69273 w 886691"/>
                <a:gd name="connsiteY33" fmla="*/ 0 h 1385455"/>
                <a:gd name="connsiteX34" fmla="*/ 27709 w 886691"/>
                <a:gd name="connsiteY34" fmla="*/ 83128 h 1385455"/>
                <a:gd name="connsiteX35" fmla="*/ 0 w 886691"/>
                <a:gd name="connsiteY35" fmla="*/ 166255 h 1385455"/>
                <a:gd name="connsiteX36" fmla="*/ 13854 w 886691"/>
                <a:gd name="connsiteY36" fmla="*/ 401782 h 1385455"/>
                <a:gd name="connsiteX37" fmla="*/ 55418 w 886691"/>
                <a:gd name="connsiteY37" fmla="*/ 484910 h 1385455"/>
                <a:gd name="connsiteX38" fmla="*/ 69273 w 886691"/>
                <a:gd name="connsiteY38" fmla="*/ 484910 h 138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86691" h="1385455">
                  <a:moveTo>
                    <a:pt x="13854" y="249382"/>
                  </a:moveTo>
                  <a:cubicBezTo>
                    <a:pt x="33437" y="347294"/>
                    <a:pt x="20263" y="296317"/>
                    <a:pt x="55418" y="401782"/>
                  </a:cubicBezTo>
                  <a:lnTo>
                    <a:pt x="69273" y="443346"/>
                  </a:lnTo>
                  <a:cubicBezTo>
                    <a:pt x="83961" y="957439"/>
                    <a:pt x="31992" y="774853"/>
                    <a:pt x="110836" y="1011382"/>
                  </a:cubicBezTo>
                  <a:cubicBezTo>
                    <a:pt x="115454" y="1025237"/>
                    <a:pt x="116590" y="1040795"/>
                    <a:pt x="124691" y="1052946"/>
                  </a:cubicBezTo>
                  <a:cubicBezTo>
                    <a:pt x="133927" y="1066801"/>
                    <a:pt x="141338" y="1082065"/>
                    <a:pt x="152400" y="1094510"/>
                  </a:cubicBezTo>
                  <a:cubicBezTo>
                    <a:pt x="178434" y="1123798"/>
                    <a:pt x="213790" y="1145032"/>
                    <a:pt x="235527" y="1177637"/>
                  </a:cubicBezTo>
                  <a:cubicBezTo>
                    <a:pt x="244763" y="1191491"/>
                    <a:pt x="250234" y="1208798"/>
                    <a:pt x="263236" y="1219200"/>
                  </a:cubicBezTo>
                  <a:cubicBezTo>
                    <a:pt x="274640" y="1228323"/>
                    <a:pt x="292034" y="1225963"/>
                    <a:pt x="304800" y="1233055"/>
                  </a:cubicBezTo>
                  <a:cubicBezTo>
                    <a:pt x="333911" y="1249228"/>
                    <a:pt x="387927" y="1288473"/>
                    <a:pt x="387927" y="1288473"/>
                  </a:cubicBezTo>
                  <a:cubicBezTo>
                    <a:pt x="392545" y="1302328"/>
                    <a:pt x="392659" y="1318633"/>
                    <a:pt x="401782" y="1330037"/>
                  </a:cubicBezTo>
                  <a:cubicBezTo>
                    <a:pt x="412184" y="1343039"/>
                    <a:pt x="428452" y="1350300"/>
                    <a:pt x="443345" y="1357746"/>
                  </a:cubicBezTo>
                  <a:cubicBezTo>
                    <a:pt x="489764" y="1380955"/>
                    <a:pt x="570101" y="1381066"/>
                    <a:pt x="609600" y="1385455"/>
                  </a:cubicBezTo>
                  <a:cubicBezTo>
                    <a:pt x="633748" y="1382436"/>
                    <a:pt x="724800" y="1378413"/>
                    <a:pt x="762000" y="1357746"/>
                  </a:cubicBezTo>
                  <a:cubicBezTo>
                    <a:pt x="791111" y="1341573"/>
                    <a:pt x="845127" y="1302328"/>
                    <a:pt x="845127" y="1302328"/>
                  </a:cubicBezTo>
                  <a:cubicBezTo>
                    <a:pt x="849745" y="1288473"/>
                    <a:pt x="854970" y="1274806"/>
                    <a:pt x="858982" y="1260764"/>
                  </a:cubicBezTo>
                  <a:cubicBezTo>
                    <a:pt x="872023" y="1215120"/>
                    <a:pt x="877170" y="1183677"/>
                    <a:pt x="886691" y="1136073"/>
                  </a:cubicBezTo>
                  <a:cubicBezTo>
                    <a:pt x="882073" y="1039091"/>
                    <a:pt x="880899" y="941884"/>
                    <a:pt x="872836" y="845128"/>
                  </a:cubicBezTo>
                  <a:cubicBezTo>
                    <a:pt x="871623" y="830574"/>
                    <a:pt x="862150" y="817820"/>
                    <a:pt x="858982" y="803564"/>
                  </a:cubicBezTo>
                  <a:cubicBezTo>
                    <a:pt x="853694" y="779770"/>
                    <a:pt x="844011" y="694741"/>
                    <a:pt x="831273" y="665019"/>
                  </a:cubicBezTo>
                  <a:cubicBezTo>
                    <a:pt x="824714" y="649714"/>
                    <a:pt x="812800" y="637310"/>
                    <a:pt x="803564" y="623455"/>
                  </a:cubicBezTo>
                  <a:cubicBezTo>
                    <a:pt x="799125" y="605699"/>
                    <a:pt x="785792" y="546349"/>
                    <a:pt x="775854" y="526473"/>
                  </a:cubicBezTo>
                  <a:cubicBezTo>
                    <a:pt x="768407" y="511580"/>
                    <a:pt x="757381" y="498764"/>
                    <a:pt x="748145" y="484910"/>
                  </a:cubicBezTo>
                  <a:cubicBezTo>
                    <a:pt x="736877" y="451105"/>
                    <a:pt x="733440" y="428640"/>
                    <a:pt x="706582" y="401782"/>
                  </a:cubicBezTo>
                  <a:cubicBezTo>
                    <a:pt x="694808" y="390008"/>
                    <a:pt x="677810" y="384733"/>
                    <a:pt x="665018" y="374073"/>
                  </a:cubicBezTo>
                  <a:cubicBezTo>
                    <a:pt x="649966" y="361530"/>
                    <a:pt x="635997" y="347562"/>
                    <a:pt x="623454" y="332510"/>
                  </a:cubicBezTo>
                  <a:cubicBezTo>
                    <a:pt x="612794" y="319718"/>
                    <a:pt x="608747" y="301348"/>
                    <a:pt x="595745" y="290946"/>
                  </a:cubicBezTo>
                  <a:cubicBezTo>
                    <a:pt x="584341" y="281823"/>
                    <a:pt x="567244" y="283622"/>
                    <a:pt x="554182" y="277091"/>
                  </a:cubicBezTo>
                  <a:cubicBezTo>
                    <a:pt x="446763" y="223381"/>
                    <a:pt x="575516" y="270347"/>
                    <a:pt x="471054" y="235528"/>
                  </a:cubicBezTo>
                  <a:cubicBezTo>
                    <a:pt x="443345" y="217055"/>
                    <a:pt x="411475" y="203659"/>
                    <a:pt x="387927" y="180110"/>
                  </a:cubicBezTo>
                  <a:cubicBezTo>
                    <a:pt x="378691" y="170873"/>
                    <a:pt x="368378" y="162600"/>
                    <a:pt x="360218" y="152400"/>
                  </a:cubicBezTo>
                  <a:cubicBezTo>
                    <a:pt x="319075" y="100971"/>
                    <a:pt x="336285" y="84386"/>
                    <a:pt x="249382" y="55419"/>
                  </a:cubicBezTo>
                  <a:cubicBezTo>
                    <a:pt x="221673" y="46183"/>
                    <a:pt x="194590" y="34794"/>
                    <a:pt x="166254" y="27710"/>
                  </a:cubicBezTo>
                  <a:cubicBezTo>
                    <a:pt x="96668" y="10313"/>
                    <a:pt x="128900" y="19877"/>
                    <a:pt x="69273" y="0"/>
                  </a:cubicBezTo>
                  <a:cubicBezTo>
                    <a:pt x="24764" y="44511"/>
                    <a:pt x="49595" y="10174"/>
                    <a:pt x="27709" y="83128"/>
                  </a:cubicBezTo>
                  <a:cubicBezTo>
                    <a:pt x="19316" y="111104"/>
                    <a:pt x="0" y="166255"/>
                    <a:pt x="0" y="166255"/>
                  </a:cubicBezTo>
                  <a:cubicBezTo>
                    <a:pt x="4618" y="244764"/>
                    <a:pt x="6029" y="323528"/>
                    <a:pt x="13854" y="401782"/>
                  </a:cubicBezTo>
                  <a:cubicBezTo>
                    <a:pt x="16358" y="426822"/>
                    <a:pt x="38554" y="468046"/>
                    <a:pt x="55418" y="484910"/>
                  </a:cubicBezTo>
                  <a:cubicBezTo>
                    <a:pt x="58684" y="488176"/>
                    <a:pt x="64655" y="484910"/>
                    <a:pt x="69273" y="484910"/>
                  </a:cubicBezTo>
                </a:path>
              </a:pathLst>
            </a:custGeom>
            <a:solidFill>
              <a:srgbClr val="1C1C1C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19500" y="1880261"/>
              <a:ext cx="533400" cy="1624939"/>
            </a:xfrm>
            <a:custGeom>
              <a:avLst/>
              <a:gdLst>
                <a:gd name="connsiteX0" fmla="*/ 13854 w 886691"/>
                <a:gd name="connsiteY0" fmla="*/ 249382 h 1385455"/>
                <a:gd name="connsiteX1" fmla="*/ 55418 w 886691"/>
                <a:gd name="connsiteY1" fmla="*/ 401782 h 1385455"/>
                <a:gd name="connsiteX2" fmla="*/ 69273 w 886691"/>
                <a:gd name="connsiteY2" fmla="*/ 443346 h 1385455"/>
                <a:gd name="connsiteX3" fmla="*/ 110836 w 886691"/>
                <a:gd name="connsiteY3" fmla="*/ 1011382 h 1385455"/>
                <a:gd name="connsiteX4" fmla="*/ 124691 w 886691"/>
                <a:gd name="connsiteY4" fmla="*/ 1052946 h 1385455"/>
                <a:gd name="connsiteX5" fmla="*/ 152400 w 886691"/>
                <a:gd name="connsiteY5" fmla="*/ 1094510 h 1385455"/>
                <a:gd name="connsiteX6" fmla="*/ 235527 w 886691"/>
                <a:gd name="connsiteY6" fmla="*/ 1177637 h 1385455"/>
                <a:gd name="connsiteX7" fmla="*/ 263236 w 886691"/>
                <a:gd name="connsiteY7" fmla="*/ 1219200 h 1385455"/>
                <a:gd name="connsiteX8" fmla="*/ 304800 w 886691"/>
                <a:gd name="connsiteY8" fmla="*/ 1233055 h 1385455"/>
                <a:gd name="connsiteX9" fmla="*/ 387927 w 886691"/>
                <a:gd name="connsiteY9" fmla="*/ 1288473 h 1385455"/>
                <a:gd name="connsiteX10" fmla="*/ 401782 w 886691"/>
                <a:gd name="connsiteY10" fmla="*/ 1330037 h 1385455"/>
                <a:gd name="connsiteX11" fmla="*/ 443345 w 886691"/>
                <a:gd name="connsiteY11" fmla="*/ 1357746 h 1385455"/>
                <a:gd name="connsiteX12" fmla="*/ 609600 w 886691"/>
                <a:gd name="connsiteY12" fmla="*/ 1385455 h 1385455"/>
                <a:gd name="connsiteX13" fmla="*/ 762000 w 886691"/>
                <a:gd name="connsiteY13" fmla="*/ 1357746 h 1385455"/>
                <a:gd name="connsiteX14" fmla="*/ 845127 w 886691"/>
                <a:gd name="connsiteY14" fmla="*/ 1302328 h 1385455"/>
                <a:gd name="connsiteX15" fmla="*/ 858982 w 886691"/>
                <a:gd name="connsiteY15" fmla="*/ 1260764 h 1385455"/>
                <a:gd name="connsiteX16" fmla="*/ 886691 w 886691"/>
                <a:gd name="connsiteY16" fmla="*/ 1136073 h 1385455"/>
                <a:gd name="connsiteX17" fmla="*/ 872836 w 886691"/>
                <a:gd name="connsiteY17" fmla="*/ 845128 h 1385455"/>
                <a:gd name="connsiteX18" fmla="*/ 858982 w 886691"/>
                <a:gd name="connsiteY18" fmla="*/ 803564 h 1385455"/>
                <a:gd name="connsiteX19" fmla="*/ 831273 w 886691"/>
                <a:gd name="connsiteY19" fmla="*/ 665019 h 1385455"/>
                <a:gd name="connsiteX20" fmla="*/ 803564 w 886691"/>
                <a:gd name="connsiteY20" fmla="*/ 623455 h 1385455"/>
                <a:gd name="connsiteX21" fmla="*/ 775854 w 886691"/>
                <a:gd name="connsiteY21" fmla="*/ 526473 h 1385455"/>
                <a:gd name="connsiteX22" fmla="*/ 748145 w 886691"/>
                <a:gd name="connsiteY22" fmla="*/ 484910 h 1385455"/>
                <a:gd name="connsiteX23" fmla="*/ 706582 w 886691"/>
                <a:gd name="connsiteY23" fmla="*/ 401782 h 1385455"/>
                <a:gd name="connsiteX24" fmla="*/ 665018 w 886691"/>
                <a:gd name="connsiteY24" fmla="*/ 374073 h 1385455"/>
                <a:gd name="connsiteX25" fmla="*/ 623454 w 886691"/>
                <a:gd name="connsiteY25" fmla="*/ 332510 h 1385455"/>
                <a:gd name="connsiteX26" fmla="*/ 595745 w 886691"/>
                <a:gd name="connsiteY26" fmla="*/ 290946 h 1385455"/>
                <a:gd name="connsiteX27" fmla="*/ 554182 w 886691"/>
                <a:gd name="connsiteY27" fmla="*/ 277091 h 1385455"/>
                <a:gd name="connsiteX28" fmla="*/ 471054 w 886691"/>
                <a:gd name="connsiteY28" fmla="*/ 235528 h 1385455"/>
                <a:gd name="connsiteX29" fmla="*/ 387927 w 886691"/>
                <a:gd name="connsiteY29" fmla="*/ 180110 h 1385455"/>
                <a:gd name="connsiteX30" fmla="*/ 360218 w 886691"/>
                <a:gd name="connsiteY30" fmla="*/ 152400 h 1385455"/>
                <a:gd name="connsiteX31" fmla="*/ 249382 w 886691"/>
                <a:gd name="connsiteY31" fmla="*/ 55419 h 1385455"/>
                <a:gd name="connsiteX32" fmla="*/ 166254 w 886691"/>
                <a:gd name="connsiteY32" fmla="*/ 27710 h 1385455"/>
                <a:gd name="connsiteX33" fmla="*/ 69273 w 886691"/>
                <a:gd name="connsiteY33" fmla="*/ 0 h 1385455"/>
                <a:gd name="connsiteX34" fmla="*/ 27709 w 886691"/>
                <a:gd name="connsiteY34" fmla="*/ 83128 h 1385455"/>
                <a:gd name="connsiteX35" fmla="*/ 0 w 886691"/>
                <a:gd name="connsiteY35" fmla="*/ 166255 h 1385455"/>
                <a:gd name="connsiteX36" fmla="*/ 13854 w 886691"/>
                <a:gd name="connsiteY36" fmla="*/ 401782 h 1385455"/>
                <a:gd name="connsiteX37" fmla="*/ 55418 w 886691"/>
                <a:gd name="connsiteY37" fmla="*/ 484910 h 1385455"/>
                <a:gd name="connsiteX38" fmla="*/ 69273 w 886691"/>
                <a:gd name="connsiteY38" fmla="*/ 484910 h 138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86691" h="1385455">
                  <a:moveTo>
                    <a:pt x="13854" y="249382"/>
                  </a:moveTo>
                  <a:cubicBezTo>
                    <a:pt x="33437" y="347294"/>
                    <a:pt x="20263" y="296317"/>
                    <a:pt x="55418" y="401782"/>
                  </a:cubicBezTo>
                  <a:lnTo>
                    <a:pt x="69273" y="443346"/>
                  </a:lnTo>
                  <a:cubicBezTo>
                    <a:pt x="83961" y="957439"/>
                    <a:pt x="31992" y="774853"/>
                    <a:pt x="110836" y="1011382"/>
                  </a:cubicBezTo>
                  <a:cubicBezTo>
                    <a:pt x="115454" y="1025237"/>
                    <a:pt x="116590" y="1040795"/>
                    <a:pt x="124691" y="1052946"/>
                  </a:cubicBezTo>
                  <a:cubicBezTo>
                    <a:pt x="133927" y="1066801"/>
                    <a:pt x="141338" y="1082065"/>
                    <a:pt x="152400" y="1094510"/>
                  </a:cubicBezTo>
                  <a:cubicBezTo>
                    <a:pt x="178434" y="1123798"/>
                    <a:pt x="213790" y="1145032"/>
                    <a:pt x="235527" y="1177637"/>
                  </a:cubicBezTo>
                  <a:cubicBezTo>
                    <a:pt x="244763" y="1191491"/>
                    <a:pt x="250234" y="1208798"/>
                    <a:pt x="263236" y="1219200"/>
                  </a:cubicBezTo>
                  <a:cubicBezTo>
                    <a:pt x="274640" y="1228323"/>
                    <a:pt x="292034" y="1225963"/>
                    <a:pt x="304800" y="1233055"/>
                  </a:cubicBezTo>
                  <a:cubicBezTo>
                    <a:pt x="333911" y="1249228"/>
                    <a:pt x="387927" y="1288473"/>
                    <a:pt x="387927" y="1288473"/>
                  </a:cubicBezTo>
                  <a:cubicBezTo>
                    <a:pt x="392545" y="1302328"/>
                    <a:pt x="392659" y="1318633"/>
                    <a:pt x="401782" y="1330037"/>
                  </a:cubicBezTo>
                  <a:cubicBezTo>
                    <a:pt x="412184" y="1343039"/>
                    <a:pt x="428452" y="1350300"/>
                    <a:pt x="443345" y="1357746"/>
                  </a:cubicBezTo>
                  <a:cubicBezTo>
                    <a:pt x="489764" y="1380955"/>
                    <a:pt x="570101" y="1381066"/>
                    <a:pt x="609600" y="1385455"/>
                  </a:cubicBezTo>
                  <a:cubicBezTo>
                    <a:pt x="633748" y="1382436"/>
                    <a:pt x="724800" y="1378413"/>
                    <a:pt x="762000" y="1357746"/>
                  </a:cubicBezTo>
                  <a:cubicBezTo>
                    <a:pt x="791111" y="1341573"/>
                    <a:pt x="845127" y="1302328"/>
                    <a:pt x="845127" y="1302328"/>
                  </a:cubicBezTo>
                  <a:cubicBezTo>
                    <a:pt x="849745" y="1288473"/>
                    <a:pt x="854970" y="1274806"/>
                    <a:pt x="858982" y="1260764"/>
                  </a:cubicBezTo>
                  <a:cubicBezTo>
                    <a:pt x="872023" y="1215120"/>
                    <a:pt x="877170" y="1183677"/>
                    <a:pt x="886691" y="1136073"/>
                  </a:cubicBezTo>
                  <a:cubicBezTo>
                    <a:pt x="882073" y="1039091"/>
                    <a:pt x="880899" y="941884"/>
                    <a:pt x="872836" y="845128"/>
                  </a:cubicBezTo>
                  <a:cubicBezTo>
                    <a:pt x="871623" y="830574"/>
                    <a:pt x="862150" y="817820"/>
                    <a:pt x="858982" y="803564"/>
                  </a:cubicBezTo>
                  <a:cubicBezTo>
                    <a:pt x="853694" y="779770"/>
                    <a:pt x="844011" y="694741"/>
                    <a:pt x="831273" y="665019"/>
                  </a:cubicBezTo>
                  <a:cubicBezTo>
                    <a:pt x="824714" y="649714"/>
                    <a:pt x="812800" y="637310"/>
                    <a:pt x="803564" y="623455"/>
                  </a:cubicBezTo>
                  <a:cubicBezTo>
                    <a:pt x="799125" y="605699"/>
                    <a:pt x="785792" y="546349"/>
                    <a:pt x="775854" y="526473"/>
                  </a:cubicBezTo>
                  <a:cubicBezTo>
                    <a:pt x="768407" y="511580"/>
                    <a:pt x="757381" y="498764"/>
                    <a:pt x="748145" y="484910"/>
                  </a:cubicBezTo>
                  <a:cubicBezTo>
                    <a:pt x="736877" y="451105"/>
                    <a:pt x="733440" y="428640"/>
                    <a:pt x="706582" y="401782"/>
                  </a:cubicBezTo>
                  <a:cubicBezTo>
                    <a:pt x="694808" y="390008"/>
                    <a:pt x="677810" y="384733"/>
                    <a:pt x="665018" y="374073"/>
                  </a:cubicBezTo>
                  <a:cubicBezTo>
                    <a:pt x="649966" y="361530"/>
                    <a:pt x="635997" y="347562"/>
                    <a:pt x="623454" y="332510"/>
                  </a:cubicBezTo>
                  <a:cubicBezTo>
                    <a:pt x="612794" y="319718"/>
                    <a:pt x="608747" y="301348"/>
                    <a:pt x="595745" y="290946"/>
                  </a:cubicBezTo>
                  <a:cubicBezTo>
                    <a:pt x="584341" y="281823"/>
                    <a:pt x="567244" y="283622"/>
                    <a:pt x="554182" y="277091"/>
                  </a:cubicBezTo>
                  <a:cubicBezTo>
                    <a:pt x="446763" y="223381"/>
                    <a:pt x="575516" y="270347"/>
                    <a:pt x="471054" y="235528"/>
                  </a:cubicBezTo>
                  <a:cubicBezTo>
                    <a:pt x="443345" y="217055"/>
                    <a:pt x="411475" y="203659"/>
                    <a:pt x="387927" y="180110"/>
                  </a:cubicBezTo>
                  <a:cubicBezTo>
                    <a:pt x="378691" y="170873"/>
                    <a:pt x="368378" y="162600"/>
                    <a:pt x="360218" y="152400"/>
                  </a:cubicBezTo>
                  <a:cubicBezTo>
                    <a:pt x="319075" y="100971"/>
                    <a:pt x="336285" y="84386"/>
                    <a:pt x="249382" y="55419"/>
                  </a:cubicBezTo>
                  <a:cubicBezTo>
                    <a:pt x="221673" y="46183"/>
                    <a:pt x="194590" y="34794"/>
                    <a:pt x="166254" y="27710"/>
                  </a:cubicBezTo>
                  <a:cubicBezTo>
                    <a:pt x="96668" y="10313"/>
                    <a:pt x="128900" y="19877"/>
                    <a:pt x="69273" y="0"/>
                  </a:cubicBezTo>
                  <a:cubicBezTo>
                    <a:pt x="24764" y="44511"/>
                    <a:pt x="49595" y="10174"/>
                    <a:pt x="27709" y="83128"/>
                  </a:cubicBezTo>
                  <a:cubicBezTo>
                    <a:pt x="19316" y="111104"/>
                    <a:pt x="0" y="166255"/>
                    <a:pt x="0" y="166255"/>
                  </a:cubicBezTo>
                  <a:cubicBezTo>
                    <a:pt x="4618" y="244764"/>
                    <a:pt x="6029" y="323528"/>
                    <a:pt x="13854" y="401782"/>
                  </a:cubicBezTo>
                  <a:cubicBezTo>
                    <a:pt x="16358" y="426822"/>
                    <a:pt x="38554" y="468046"/>
                    <a:pt x="55418" y="484910"/>
                  </a:cubicBezTo>
                  <a:cubicBezTo>
                    <a:pt x="58684" y="488176"/>
                    <a:pt x="64655" y="484910"/>
                    <a:pt x="69273" y="484910"/>
                  </a:cubicBezTo>
                </a:path>
              </a:pathLst>
            </a:custGeom>
            <a:solidFill>
              <a:srgbClr val="1C1C1C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84591" y="1931824"/>
              <a:ext cx="330034" cy="817582"/>
            </a:xfrm>
            <a:custGeom>
              <a:avLst/>
              <a:gdLst>
                <a:gd name="connsiteX0" fmla="*/ 11009 w 330034"/>
                <a:gd name="connsiteY0" fmla="*/ 797521 h 817582"/>
                <a:gd name="connsiteX1" fmla="*/ 11009 w 330034"/>
                <a:gd name="connsiteY1" fmla="*/ 312612 h 817582"/>
                <a:gd name="connsiteX2" fmla="*/ 52573 w 330034"/>
                <a:gd name="connsiteY2" fmla="*/ 187921 h 817582"/>
                <a:gd name="connsiteX3" fmla="*/ 80282 w 330034"/>
                <a:gd name="connsiteY3" fmla="*/ 104794 h 817582"/>
                <a:gd name="connsiteX4" fmla="*/ 94136 w 330034"/>
                <a:gd name="connsiteY4" fmla="*/ 63231 h 817582"/>
                <a:gd name="connsiteX5" fmla="*/ 177264 w 330034"/>
                <a:gd name="connsiteY5" fmla="*/ 7812 h 817582"/>
                <a:gd name="connsiteX6" fmla="*/ 315809 w 330034"/>
                <a:gd name="connsiteY6" fmla="*/ 21667 h 817582"/>
                <a:gd name="connsiteX7" fmla="*/ 301954 w 330034"/>
                <a:gd name="connsiteY7" fmla="*/ 271049 h 817582"/>
                <a:gd name="connsiteX8" fmla="*/ 260391 w 330034"/>
                <a:gd name="connsiteY8" fmla="*/ 354176 h 817582"/>
                <a:gd name="connsiteX9" fmla="*/ 218827 w 330034"/>
                <a:gd name="connsiteY9" fmla="*/ 409594 h 817582"/>
                <a:gd name="connsiteX10" fmla="*/ 191118 w 330034"/>
                <a:gd name="connsiteY10" fmla="*/ 561994 h 817582"/>
                <a:gd name="connsiteX11" fmla="*/ 107991 w 330034"/>
                <a:gd name="connsiteY11" fmla="*/ 672831 h 817582"/>
                <a:gd name="connsiteX12" fmla="*/ 80282 w 330034"/>
                <a:gd name="connsiteY12" fmla="*/ 714394 h 817582"/>
                <a:gd name="connsiteX13" fmla="*/ 38718 w 330034"/>
                <a:gd name="connsiteY13" fmla="*/ 728249 h 817582"/>
                <a:gd name="connsiteX14" fmla="*/ 11009 w 330034"/>
                <a:gd name="connsiteY14" fmla="*/ 797521 h 81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034" h="817582">
                  <a:moveTo>
                    <a:pt x="11009" y="797521"/>
                  </a:moveTo>
                  <a:cubicBezTo>
                    <a:pt x="6391" y="728248"/>
                    <a:pt x="-11269" y="713595"/>
                    <a:pt x="11009" y="312612"/>
                  </a:cubicBezTo>
                  <a:cubicBezTo>
                    <a:pt x="15534" y="231162"/>
                    <a:pt x="16435" y="242129"/>
                    <a:pt x="52573" y="187921"/>
                  </a:cubicBezTo>
                  <a:lnTo>
                    <a:pt x="80282" y="104794"/>
                  </a:lnTo>
                  <a:cubicBezTo>
                    <a:pt x="84900" y="90940"/>
                    <a:pt x="81985" y="71332"/>
                    <a:pt x="94136" y="63231"/>
                  </a:cubicBezTo>
                  <a:lnTo>
                    <a:pt x="177264" y="7812"/>
                  </a:lnTo>
                  <a:cubicBezTo>
                    <a:pt x="223446" y="12430"/>
                    <a:pt x="295941" y="-20277"/>
                    <a:pt x="315809" y="21667"/>
                  </a:cubicBezTo>
                  <a:cubicBezTo>
                    <a:pt x="351449" y="96908"/>
                    <a:pt x="309847" y="188168"/>
                    <a:pt x="301954" y="271049"/>
                  </a:cubicBezTo>
                  <a:cubicBezTo>
                    <a:pt x="298937" y="302724"/>
                    <a:pt x="277840" y="329747"/>
                    <a:pt x="260391" y="354176"/>
                  </a:cubicBezTo>
                  <a:cubicBezTo>
                    <a:pt x="246970" y="372966"/>
                    <a:pt x="232682" y="391121"/>
                    <a:pt x="218827" y="409594"/>
                  </a:cubicBezTo>
                  <a:cubicBezTo>
                    <a:pt x="217216" y="420870"/>
                    <a:pt x="204184" y="535862"/>
                    <a:pt x="191118" y="561994"/>
                  </a:cubicBezTo>
                  <a:cubicBezTo>
                    <a:pt x="126675" y="690880"/>
                    <a:pt x="159946" y="607887"/>
                    <a:pt x="107991" y="672831"/>
                  </a:cubicBezTo>
                  <a:cubicBezTo>
                    <a:pt x="97589" y="685833"/>
                    <a:pt x="93284" y="703992"/>
                    <a:pt x="80282" y="714394"/>
                  </a:cubicBezTo>
                  <a:cubicBezTo>
                    <a:pt x="68878" y="723517"/>
                    <a:pt x="51241" y="720735"/>
                    <a:pt x="38718" y="728249"/>
                  </a:cubicBezTo>
                  <a:cubicBezTo>
                    <a:pt x="27517" y="734969"/>
                    <a:pt x="15627" y="866794"/>
                    <a:pt x="11009" y="797521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79950" y="1905967"/>
              <a:ext cx="212289" cy="485264"/>
            </a:xfrm>
            <a:custGeom>
              <a:avLst/>
              <a:gdLst>
                <a:gd name="connsiteX0" fmla="*/ 3577 w 212289"/>
                <a:gd name="connsiteY0" fmla="*/ 19815 h 485264"/>
                <a:gd name="connsiteX1" fmla="*/ 17432 w 212289"/>
                <a:gd name="connsiteY1" fmla="*/ 255342 h 485264"/>
                <a:gd name="connsiteX2" fmla="*/ 31286 w 212289"/>
                <a:gd name="connsiteY2" fmla="*/ 393888 h 485264"/>
                <a:gd name="connsiteX3" fmla="*/ 58995 w 212289"/>
                <a:gd name="connsiteY3" fmla="*/ 477015 h 485264"/>
                <a:gd name="connsiteX4" fmla="*/ 197541 w 212289"/>
                <a:gd name="connsiteY4" fmla="*/ 463160 h 485264"/>
                <a:gd name="connsiteX5" fmla="*/ 183686 w 212289"/>
                <a:gd name="connsiteY5" fmla="*/ 172215 h 485264"/>
                <a:gd name="connsiteX6" fmla="*/ 169832 w 212289"/>
                <a:gd name="connsiteY6" fmla="*/ 130651 h 485264"/>
                <a:gd name="connsiteX7" fmla="*/ 142123 w 212289"/>
                <a:gd name="connsiteY7" fmla="*/ 89088 h 485264"/>
                <a:gd name="connsiteX8" fmla="*/ 114414 w 212289"/>
                <a:gd name="connsiteY8" fmla="*/ 61378 h 485264"/>
                <a:gd name="connsiteX9" fmla="*/ 86705 w 212289"/>
                <a:gd name="connsiteY9" fmla="*/ 19815 h 485264"/>
                <a:gd name="connsiteX10" fmla="*/ 3577 w 212289"/>
                <a:gd name="connsiteY10" fmla="*/ 19815 h 48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289" h="485264">
                  <a:moveTo>
                    <a:pt x="3577" y="19815"/>
                  </a:moveTo>
                  <a:cubicBezTo>
                    <a:pt x="-7968" y="59069"/>
                    <a:pt x="11622" y="176912"/>
                    <a:pt x="17432" y="255342"/>
                  </a:cubicBezTo>
                  <a:cubicBezTo>
                    <a:pt x="20861" y="301628"/>
                    <a:pt x="22733" y="348271"/>
                    <a:pt x="31286" y="393888"/>
                  </a:cubicBezTo>
                  <a:cubicBezTo>
                    <a:pt x="36669" y="422596"/>
                    <a:pt x="58995" y="477015"/>
                    <a:pt x="58995" y="477015"/>
                  </a:cubicBezTo>
                  <a:cubicBezTo>
                    <a:pt x="105177" y="472397"/>
                    <a:pt x="179968" y="506117"/>
                    <a:pt x="197541" y="463160"/>
                  </a:cubicBezTo>
                  <a:cubicBezTo>
                    <a:pt x="234303" y="373297"/>
                    <a:pt x="191749" y="268971"/>
                    <a:pt x="183686" y="172215"/>
                  </a:cubicBezTo>
                  <a:cubicBezTo>
                    <a:pt x="182473" y="157661"/>
                    <a:pt x="176363" y="143713"/>
                    <a:pt x="169832" y="130651"/>
                  </a:cubicBezTo>
                  <a:cubicBezTo>
                    <a:pt x="162386" y="115758"/>
                    <a:pt x="152525" y="102090"/>
                    <a:pt x="142123" y="89088"/>
                  </a:cubicBezTo>
                  <a:cubicBezTo>
                    <a:pt x="133963" y="78888"/>
                    <a:pt x="122574" y="71578"/>
                    <a:pt x="114414" y="61378"/>
                  </a:cubicBezTo>
                  <a:cubicBezTo>
                    <a:pt x="104012" y="48376"/>
                    <a:pt x="102296" y="25661"/>
                    <a:pt x="86705" y="19815"/>
                  </a:cubicBezTo>
                  <a:cubicBezTo>
                    <a:pt x="60760" y="10086"/>
                    <a:pt x="15122" y="-19439"/>
                    <a:pt x="3577" y="19815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09264" y="1343134"/>
              <a:ext cx="571709" cy="320045"/>
            </a:xfrm>
            <a:custGeom>
              <a:avLst/>
              <a:gdLst>
                <a:gd name="connsiteX0" fmla="*/ 30918 w 571709"/>
                <a:gd name="connsiteY0" fmla="*/ 14611 h 320045"/>
                <a:gd name="connsiteX1" fmla="*/ 474263 w 571709"/>
                <a:gd name="connsiteY1" fmla="*/ 14611 h 320045"/>
                <a:gd name="connsiteX2" fmla="*/ 515827 w 571709"/>
                <a:gd name="connsiteY2" fmla="*/ 28466 h 320045"/>
                <a:gd name="connsiteX3" fmla="*/ 557391 w 571709"/>
                <a:gd name="connsiteY3" fmla="*/ 153157 h 320045"/>
                <a:gd name="connsiteX4" fmla="*/ 543536 w 571709"/>
                <a:gd name="connsiteY4" fmla="*/ 291702 h 320045"/>
                <a:gd name="connsiteX5" fmla="*/ 501972 w 571709"/>
                <a:gd name="connsiteY5" fmla="*/ 319411 h 320045"/>
                <a:gd name="connsiteX6" fmla="*/ 488118 w 571709"/>
                <a:gd name="connsiteY6" fmla="*/ 277848 h 320045"/>
                <a:gd name="connsiteX7" fmla="*/ 418845 w 571709"/>
                <a:gd name="connsiteY7" fmla="*/ 222430 h 320045"/>
                <a:gd name="connsiteX8" fmla="*/ 321863 w 571709"/>
                <a:gd name="connsiteY8" fmla="*/ 236284 h 320045"/>
                <a:gd name="connsiteX9" fmla="*/ 280300 w 571709"/>
                <a:gd name="connsiteY9" fmla="*/ 250139 h 320045"/>
                <a:gd name="connsiteX10" fmla="*/ 183318 w 571709"/>
                <a:gd name="connsiteY10" fmla="*/ 222430 h 320045"/>
                <a:gd name="connsiteX11" fmla="*/ 141754 w 571709"/>
                <a:gd name="connsiteY11" fmla="*/ 194721 h 320045"/>
                <a:gd name="connsiteX12" fmla="*/ 72481 w 571709"/>
                <a:gd name="connsiteY12" fmla="*/ 139302 h 320045"/>
                <a:gd name="connsiteX13" fmla="*/ 58627 w 571709"/>
                <a:gd name="connsiteY13" fmla="*/ 97739 h 320045"/>
                <a:gd name="connsiteX14" fmla="*/ 30918 w 571709"/>
                <a:gd name="connsiteY14" fmla="*/ 14611 h 32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709" h="320045">
                  <a:moveTo>
                    <a:pt x="30918" y="14611"/>
                  </a:moveTo>
                  <a:cubicBezTo>
                    <a:pt x="100191" y="756"/>
                    <a:pt x="279010" y="-9796"/>
                    <a:pt x="474263" y="14611"/>
                  </a:cubicBezTo>
                  <a:cubicBezTo>
                    <a:pt x="488754" y="16422"/>
                    <a:pt x="501972" y="23848"/>
                    <a:pt x="515827" y="28466"/>
                  </a:cubicBezTo>
                  <a:cubicBezTo>
                    <a:pt x="579346" y="123744"/>
                    <a:pt x="581776" y="80000"/>
                    <a:pt x="557391" y="153157"/>
                  </a:cubicBezTo>
                  <a:cubicBezTo>
                    <a:pt x="552773" y="199339"/>
                    <a:pt x="558213" y="247672"/>
                    <a:pt x="543536" y="291702"/>
                  </a:cubicBezTo>
                  <a:cubicBezTo>
                    <a:pt x="538270" y="307499"/>
                    <a:pt x="518126" y="323449"/>
                    <a:pt x="501972" y="319411"/>
                  </a:cubicBezTo>
                  <a:cubicBezTo>
                    <a:pt x="487804" y="315869"/>
                    <a:pt x="494649" y="290910"/>
                    <a:pt x="488118" y="277848"/>
                  </a:cubicBezTo>
                  <a:cubicBezTo>
                    <a:pt x="463051" y="227713"/>
                    <a:pt x="466784" y="238409"/>
                    <a:pt x="418845" y="222430"/>
                  </a:cubicBezTo>
                  <a:cubicBezTo>
                    <a:pt x="386518" y="227048"/>
                    <a:pt x="353884" y="229880"/>
                    <a:pt x="321863" y="236284"/>
                  </a:cubicBezTo>
                  <a:cubicBezTo>
                    <a:pt x="307543" y="239148"/>
                    <a:pt x="294904" y="250139"/>
                    <a:pt x="280300" y="250139"/>
                  </a:cubicBezTo>
                  <a:cubicBezTo>
                    <a:pt x="262906" y="250139"/>
                    <a:pt x="202917" y="228963"/>
                    <a:pt x="183318" y="222430"/>
                  </a:cubicBezTo>
                  <a:cubicBezTo>
                    <a:pt x="169463" y="213194"/>
                    <a:pt x="154756" y="205123"/>
                    <a:pt x="141754" y="194721"/>
                  </a:cubicBezTo>
                  <a:cubicBezTo>
                    <a:pt x="43046" y="115754"/>
                    <a:pt x="200410" y="224587"/>
                    <a:pt x="72481" y="139302"/>
                  </a:cubicBezTo>
                  <a:cubicBezTo>
                    <a:pt x="67863" y="125448"/>
                    <a:pt x="65158" y="110801"/>
                    <a:pt x="58627" y="97739"/>
                  </a:cubicBezTo>
                  <a:cubicBezTo>
                    <a:pt x="25795" y="32074"/>
                    <a:pt x="-38355" y="28466"/>
                    <a:pt x="30918" y="14611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81600" y="3200400"/>
              <a:ext cx="888321" cy="577335"/>
            </a:xfrm>
            <a:custGeom>
              <a:avLst/>
              <a:gdLst>
                <a:gd name="connsiteX0" fmla="*/ 21185 w 575367"/>
                <a:gd name="connsiteY0" fmla="*/ 12594 h 414376"/>
                <a:gd name="connsiteX1" fmla="*/ 48894 w 575367"/>
                <a:gd name="connsiteY1" fmla="*/ 248122 h 414376"/>
                <a:gd name="connsiteX2" fmla="*/ 76603 w 575367"/>
                <a:gd name="connsiteY2" fmla="*/ 289685 h 414376"/>
                <a:gd name="connsiteX3" fmla="*/ 118167 w 575367"/>
                <a:gd name="connsiteY3" fmla="*/ 372813 h 414376"/>
                <a:gd name="connsiteX4" fmla="*/ 159731 w 575367"/>
                <a:gd name="connsiteY4" fmla="*/ 386667 h 414376"/>
                <a:gd name="connsiteX5" fmla="*/ 215149 w 575367"/>
                <a:gd name="connsiteY5" fmla="*/ 414376 h 414376"/>
                <a:gd name="connsiteX6" fmla="*/ 519949 w 575367"/>
                <a:gd name="connsiteY6" fmla="*/ 400522 h 414376"/>
                <a:gd name="connsiteX7" fmla="*/ 547658 w 575367"/>
                <a:gd name="connsiteY7" fmla="*/ 345104 h 414376"/>
                <a:gd name="connsiteX8" fmla="*/ 575367 w 575367"/>
                <a:gd name="connsiteY8" fmla="*/ 261976 h 414376"/>
                <a:gd name="connsiteX9" fmla="*/ 547658 w 575367"/>
                <a:gd name="connsiteY9" fmla="*/ 123431 h 414376"/>
                <a:gd name="connsiteX10" fmla="*/ 519949 w 575367"/>
                <a:gd name="connsiteY10" fmla="*/ 81867 h 414376"/>
                <a:gd name="connsiteX11" fmla="*/ 436821 w 575367"/>
                <a:gd name="connsiteY11" fmla="*/ 54158 h 414376"/>
                <a:gd name="connsiteX12" fmla="*/ 381403 w 575367"/>
                <a:gd name="connsiteY12" fmla="*/ 40304 h 414376"/>
                <a:gd name="connsiteX13" fmla="*/ 21185 w 575367"/>
                <a:gd name="connsiteY13" fmla="*/ 12594 h 4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367" h="414376">
                  <a:moveTo>
                    <a:pt x="21185" y="12594"/>
                  </a:moveTo>
                  <a:cubicBezTo>
                    <a:pt x="-34233" y="47230"/>
                    <a:pt x="34995" y="206426"/>
                    <a:pt x="48894" y="248122"/>
                  </a:cubicBezTo>
                  <a:cubicBezTo>
                    <a:pt x="54159" y="263918"/>
                    <a:pt x="69156" y="274792"/>
                    <a:pt x="76603" y="289685"/>
                  </a:cubicBezTo>
                  <a:cubicBezTo>
                    <a:pt x="93335" y="323149"/>
                    <a:pt x="85081" y="346344"/>
                    <a:pt x="118167" y="372813"/>
                  </a:cubicBezTo>
                  <a:cubicBezTo>
                    <a:pt x="129571" y="381936"/>
                    <a:pt x="146308" y="380914"/>
                    <a:pt x="159731" y="386667"/>
                  </a:cubicBezTo>
                  <a:cubicBezTo>
                    <a:pt x="178714" y="394803"/>
                    <a:pt x="196676" y="405140"/>
                    <a:pt x="215149" y="414376"/>
                  </a:cubicBezTo>
                  <a:cubicBezTo>
                    <a:pt x="316749" y="409758"/>
                    <a:pt x="420382" y="421265"/>
                    <a:pt x="519949" y="400522"/>
                  </a:cubicBezTo>
                  <a:cubicBezTo>
                    <a:pt x="540168" y="396310"/>
                    <a:pt x="539988" y="364280"/>
                    <a:pt x="547658" y="345104"/>
                  </a:cubicBezTo>
                  <a:cubicBezTo>
                    <a:pt x="558506" y="317985"/>
                    <a:pt x="575367" y="261976"/>
                    <a:pt x="575367" y="261976"/>
                  </a:cubicBezTo>
                  <a:cubicBezTo>
                    <a:pt x="570262" y="226240"/>
                    <a:pt x="567002" y="162119"/>
                    <a:pt x="547658" y="123431"/>
                  </a:cubicBezTo>
                  <a:cubicBezTo>
                    <a:pt x="540211" y="108538"/>
                    <a:pt x="534069" y="90692"/>
                    <a:pt x="519949" y="81867"/>
                  </a:cubicBezTo>
                  <a:cubicBezTo>
                    <a:pt x="495181" y="66387"/>
                    <a:pt x="465157" y="61242"/>
                    <a:pt x="436821" y="54158"/>
                  </a:cubicBezTo>
                  <a:cubicBezTo>
                    <a:pt x="418348" y="49540"/>
                    <a:pt x="400358" y="42109"/>
                    <a:pt x="381403" y="40304"/>
                  </a:cubicBezTo>
                  <a:cubicBezTo>
                    <a:pt x="210297" y="24008"/>
                    <a:pt x="76603" y="-22042"/>
                    <a:pt x="21185" y="1259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লালমাই</a:t>
              </a:r>
              <a:r>
                <a: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পাহাড়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4291" y="2749406"/>
              <a:ext cx="881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মধুপুরের</a:t>
              </a:r>
              <a:r>
                <a:rPr lang="en-US" sz="1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         </a:t>
              </a:r>
              <a:r>
                <a:rPr lang="en-US" sz="1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গড়</a:t>
              </a:r>
              <a:endParaRPr lang="en-US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4400" y="58674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50527" y="3077381"/>
              <a:ext cx="9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42363" y="5715000"/>
              <a:ext cx="110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4400" y="544285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Courier New" pitchFamily="49" charset="0"/>
                <a:buChar char="o"/>
              </a:pP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টারশিয়ারী</a:t>
              </a:r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যুগের</a:t>
              </a:r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পাহাড়সমূহ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4400" y="919273"/>
              <a:ext cx="2819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প্লাইস্টোসিন</a:t>
              </a:r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যুগের</a:t>
              </a:r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চত্বরভূমি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4400" y="1293847"/>
              <a:ext cx="310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সাম্প্রতিককালের</a:t>
              </a:r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প্লাবন</a:t>
              </a:r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সমভূমি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4083" y="254397"/>
            <a:ext cx="2362200" cy="6370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মোট ভুমির প্রায় ৮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এলাকা নিয়ে এ অঞ্চল গঠিত। আনুমানিক ২৫,০০০ বছর পূর্বের সময়কে প্লাইষ্টোসিন কাল বলা হয়। প্লাইষ্টোসিন কালের সোপানসমুহকে তিন ভাগে ভাগ করা যায়।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যথা-বরেন্দ্রভূমি, মধুপুর ও ভাওয়ালের গড় এবং লালমাই পাহাড় ।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নওগাঁ, রাজশাহী, বগুড়া, জয়পুরহাট,রংপুর, দিনাজপুর জেলার অংশবিশেষ নিয়ে বরেন্দ্রভূমি গঠিত।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6407054" y="3388438"/>
            <a:ext cx="425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প্লা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স্টোসিন কালের সোপানসমুহ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686705" y="3842266"/>
            <a:ext cx="695295" cy="18466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9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1" y="158366"/>
            <a:ext cx="2102069" cy="60016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প্রায় ৮০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ভূমি</a:t>
            </a:r>
          </a:p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 বিধৌত </a:t>
            </a:r>
          </a:p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বিস্তীর্ণ সমভূমি। বছরের পর বছর ধরে বন্যার সঙ্গে পরিবাহিত পলিমাটি সঞ্চিত হয়ে প্লাবন সমভূমি গঠিত হয়েছে। ঢাকা, ফেনি খুলনা, টাঙ্গাইল, ময়মনসিংহ, চাঁদপুর কুমিল্লা, সুনামগঞ্জ,হবিগঞ্জ, পাবনা নিয়ে  এ অঞ্চল গঠিত।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2850" y="914400"/>
            <a:ext cx="207874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সাম্প্রতিক কালের</a:t>
            </a:r>
          </a:p>
          <a:p>
            <a:pPr lvl="0"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প্লাবন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অঞ্চলসমূহ</a:t>
            </a:r>
            <a:endParaRPr lang="bn-IN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114800" y="2299395"/>
            <a:ext cx="762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523225" y="2336181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410200" y="1981200"/>
            <a:ext cx="762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867400" y="2412381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019800" y="19050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147848" y="40386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505200" y="4191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352800" y="28194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200400" y="3159187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389586" y="12192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743200" y="10668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819400" y="2375595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126421" y="4280338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486400" y="40386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441770" y="4800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34201" y="6095209"/>
            <a:ext cx="2209799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স্রতোজ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4114801" y="4953000"/>
            <a:ext cx="157942" cy="114300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12851" y="3657600"/>
            <a:ext cx="207874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2850" y="2895600"/>
            <a:ext cx="207874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4466567" y="4482266"/>
            <a:ext cx="152400" cy="1524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3269866" y="3668110"/>
            <a:ext cx="152400" cy="1524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974021" y="3668110"/>
            <a:ext cx="152400" cy="1524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980793" y="3531476"/>
            <a:ext cx="152400" cy="1524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821621" y="4056993"/>
            <a:ext cx="152400" cy="1524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4945118" y="2812996"/>
            <a:ext cx="152400" cy="1524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933294" y="2583174"/>
            <a:ext cx="762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4983218" y="2057400"/>
            <a:ext cx="762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 flipH="1">
            <a:off x="5486400" y="2564781"/>
            <a:ext cx="2667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133873" y="160994"/>
            <a:ext cx="4779251" cy="6588484"/>
            <a:chOff x="2052144" y="134718"/>
            <a:chExt cx="4913587" cy="6588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144" y="134718"/>
              <a:ext cx="4779251" cy="636270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3134710" y="5414665"/>
              <a:ext cx="3831021" cy="1308537"/>
            </a:xfrm>
            <a:custGeom>
              <a:avLst/>
              <a:gdLst>
                <a:gd name="connsiteX0" fmla="*/ 3058511 w 3831021"/>
                <a:gd name="connsiteY0" fmla="*/ 1008993 h 1308537"/>
                <a:gd name="connsiteX1" fmla="*/ 3026980 w 3831021"/>
                <a:gd name="connsiteY1" fmla="*/ 930165 h 1308537"/>
                <a:gd name="connsiteX2" fmla="*/ 2979683 w 3831021"/>
                <a:gd name="connsiteY2" fmla="*/ 898634 h 1308537"/>
                <a:gd name="connsiteX3" fmla="*/ 2948152 w 3831021"/>
                <a:gd name="connsiteY3" fmla="*/ 851337 h 1308537"/>
                <a:gd name="connsiteX4" fmla="*/ 2932387 w 3831021"/>
                <a:gd name="connsiteY4" fmla="*/ 394137 h 1308537"/>
                <a:gd name="connsiteX5" fmla="*/ 2900856 w 3831021"/>
                <a:gd name="connsiteY5" fmla="*/ 268013 h 1308537"/>
                <a:gd name="connsiteX6" fmla="*/ 2869325 w 3831021"/>
                <a:gd name="connsiteY6" fmla="*/ 157655 h 1308537"/>
                <a:gd name="connsiteX7" fmla="*/ 2853559 w 3831021"/>
                <a:gd name="connsiteY7" fmla="*/ 47296 h 1308537"/>
                <a:gd name="connsiteX8" fmla="*/ 2648607 w 3831021"/>
                <a:gd name="connsiteY8" fmla="*/ 31531 h 1308537"/>
                <a:gd name="connsiteX9" fmla="*/ 2506718 w 3831021"/>
                <a:gd name="connsiteY9" fmla="*/ 0 h 1308537"/>
                <a:gd name="connsiteX10" fmla="*/ 31531 w 3831021"/>
                <a:gd name="connsiteY10" fmla="*/ 15765 h 1308537"/>
                <a:gd name="connsiteX11" fmla="*/ 15766 w 3831021"/>
                <a:gd name="connsiteY11" fmla="*/ 63062 h 1308537"/>
                <a:gd name="connsiteX12" fmla="*/ 0 w 3831021"/>
                <a:gd name="connsiteY12" fmla="*/ 252248 h 1308537"/>
                <a:gd name="connsiteX13" fmla="*/ 15766 w 3831021"/>
                <a:gd name="connsiteY13" fmla="*/ 709448 h 1308537"/>
                <a:gd name="connsiteX14" fmla="*/ 47297 w 3831021"/>
                <a:gd name="connsiteY14" fmla="*/ 804041 h 1308537"/>
                <a:gd name="connsiteX15" fmla="*/ 78828 w 3831021"/>
                <a:gd name="connsiteY15" fmla="*/ 851337 h 1308537"/>
                <a:gd name="connsiteX16" fmla="*/ 110359 w 3831021"/>
                <a:gd name="connsiteY16" fmla="*/ 945931 h 1308537"/>
                <a:gd name="connsiteX17" fmla="*/ 173421 w 3831021"/>
                <a:gd name="connsiteY17" fmla="*/ 1040524 h 1308537"/>
                <a:gd name="connsiteX18" fmla="*/ 236483 w 3831021"/>
                <a:gd name="connsiteY18" fmla="*/ 1150882 h 1308537"/>
                <a:gd name="connsiteX19" fmla="*/ 299545 w 3831021"/>
                <a:gd name="connsiteY19" fmla="*/ 1245475 h 1308537"/>
                <a:gd name="connsiteX20" fmla="*/ 331076 w 3831021"/>
                <a:gd name="connsiteY20" fmla="*/ 1292772 h 1308537"/>
                <a:gd name="connsiteX21" fmla="*/ 378373 w 3831021"/>
                <a:gd name="connsiteY21" fmla="*/ 1308537 h 1308537"/>
                <a:gd name="connsiteX22" fmla="*/ 472966 w 3831021"/>
                <a:gd name="connsiteY22" fmla="*/ 1277006 h 1308537"/>
                <a:gd name="connsiteX23" fmla="*/ 504497 w 3831021"/>
                <a:gd name="connsiteY23" fmla="*/ 1229710 h 1308537"/>
                <a:gd name="connsiteX24" fmla="*/ 599090 w 3831021"/>
                <a:gd name="connsiteY24" fmla="*/ 1213944 h 1308537"/>
                <a:gd name="connsiteX25" fmla="*/ 756745 w 3831021"/>
                <a:gd name="connsiteY25" fmla="*/ 1198179 h 1308537"/>
                <a:gd name="connsiteX26" fmla="*/ 1213945 w 3831021"/>
                <a:gd name="connsiteY26" fmla="*/ 1213944 h 1308537"/>
                <a:gd name="connsiteX27" fmla="*/ 1261242 w 3831021"/>
                <a:gd name="connsiteY27" fmla="*/ 1229710 h 1308537"/>
                <a:gd name="connsiteX28" fmla="*/ 1324304 w 3831021"/>
                <a:gd name="connsiteY28" fmla="*/ 1245475 h 1308537"/>
                <a:gd name="connsiteX29" fmla="*/ 1434662 w 3831021"/>
                <a:gd name="connsiteY29" fmla="*/ 1261241 h 1308537"/>
                <a:gd name="connsiteX30" fmla="*/ 1876097 w 3831021"/>
                <a:gd name="connsiteY30" fmla="*/ 1245475 h 1308537"/>
                <a:gd name="connsiteX31" fmla="*/ 2191407 w 3831021"/>
                <a:gd name="connsiteY31" fmla="*/ 1213944 h 1308537"/>
                <a:gd name="connsiteX32" fmla="*/ 3767959 w 3831021"/>
                <a:gd name="connsiteY32" fmla="*/ 1198179 h 1308537"/>
                <a:gd name="connsiteX33" fmla="*/ 3815256 w 3831021"/>
                <a:gd name="connsiteY33" fmla="*/ 1103586 h 1308537"/>
                <a:gd name="connsiteX34" fmla="*/ 3831021 w 3831021"/>
                <a:gd name="connsiteY34" fmla="*/ 1056289 h 1308537"/>
                <a:gd name="connsiteX35" fmla="*/ 3815256 w 3831021"/>
                <a:gd name="connsiteY35" fmla="*/ 993227 h 1308537"/>
                <a:gd name="connsiteX36" fmla="*/ 3799490 w 3831021"/>
                <a:gd name="connsiteY36" fmla="*/ 945931 h 1308537"/>
                <a:gd name="connsiteX37" fmla="*/ 3736428 w 3831021"/>
                <a:gd name="connsiteY37" fmla="*/ 945931 h 130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831021" h="1308537">
                  <a:moveTo>
                    <a:pt x="3058511" y="1008993"/>
                  </a:moveTo>
                  <a:cubicBezTo>
                    <a:pt x="3048001" y="982717"/>
                    <a:pt x="3043429" y="953194"/>
                    <a:pt x="3026980" y="930165"/>
                  </a:cubicBezTo>
                  <a:cubicBezTo>
                    <a:pt x="3015967" y="914746"/>
                    <a:pt x="2993081" y="912032"/>
                    <a:pt x="2979683" y="898634"/>
                  </a:cubicBezTo>
                  <a:cubicBezTo>
                    <a:pt x="2966285" y="885236"/>
                    <a:pt x="2958662" y="867103"/>
                    <a:pt x="2948152" y="851337"/>
                  </a:cubicBezTo>
                  <a:cubicBezTo>
                    <a:pt x="2942897" y="698937"/>
                    <a:pt x="2944711" y="546129"/>
                    <a:pt x="2932387" y="394137"/>
                  </a:cubicBezTo>
                  <a:cubicBezTo>
                    <a:pt x="2928885" y="350944"/>
                    <a:pt x="2911366" y="310054"/>
                    <a:pt x="2900856" y="268013"/>
                  </a:cubicBezTo>
                  <a:cubicBezTo>
                    <a:pt x="2881061" y="188834"/>
                    <a:pt x="2891940" y="225503"/>
                    <a:pt x="2869325" y="157655"/>
                  </a:cubicBezTo>
                  <a:cubicBezTo>
                    <a:pt x="2864070" y="120869"/>
                    <a:pt x="2885823" y="65732"/>
                    <a:pt x="2853559" y="47296"/>
                  </a:cubicBezTo>
                  <a:cubicBezTo>
                    <a:pt x="2794068" y="13301"/>
                    <a:pt x="2716750" y="38704"/>
                    <a:pt x="2648607" y="31531"/>
                  </a:cubicBezTo>
                  <a:cubicBezTo>
                    <a:pt x="2567506" y="22994"/>
                    <a:pt x="2568804" y="20695"/>
                    <a:pt x="2506718" y="0"/>
                  </a:cubicBezTo>
                  <a:lnTo>
                    <a:pt x="31531" y="15765"/>
                  </a:lnTo>
                  <a:cubicBezTo>
                    <a:pt x="14918" y="16186"/>
                    <a:pt x="17962" y="46589"/>
                    <a:pt x="15766" y="63062"/>
                  </a:cubicBezTo>
                  <a:cubicBezTo>
                    <a:pt x="7403" y="125787"/>
                    <a:pt x="5255" y="189186"/>
                    <a:pt x="0" y="252248"/>
                  </a:cubicBezTo>
                  <a:cubicBezTo>
                    <a:pt x="5255" y="404648"/>
                    <a:pt x="2743" y="557515"/>
                    <a:pt x="15766" y="709448"/>
                  </a:cubicBezTo>
                  <a:cubicBezTo>
                    <a:pt x="18604" y="742563"/>
                    <a:pt x="28861" y="776387"/>
                    <a:pt x="47297" y="804041"/>
                  </a:cubicBezTo>
                  <a:lnTo>
                    <a:pt x="78828" y="851337"/>
                  </a:lnTo>
                  <a:cubicBezTo>
                    <a:pt x="89338" y="882868"/>
                    <a:pt x="91922" y="918276"/>
                    <a:pt x="110359" y="945931"/>
                  </a:cubicBezTo>
                  <a:lnTo>
                    <a:pt x="173421" y="1040524"/>
                  </a:lnTo>
                  <a:cubicBezTo>
                    <a:pt x="201001" y="1150839"/>
                    <a:pt x="167274" y="1061899"/>
                    <a:pt x="236483" y="1150882"/>
                  </a:cubicBezTo>
                  <a:cubicBezTo>
                    <a:pt x="259749" y="1180795"/>
                    <a:pt x="278524" y="1213944"/>
                    <a:pt x="299545" y="1245475"/>
                  </a:cubicBezTo>
                  <a:cubicBezTo>
                    <a:pt x="310055" y="1261241"/>
                    <a:pt x="313100" y="1286780"/>
                    <a:pt x="331076" y="1292772"/>
                  </a:cubicBezTo>
                  <a:lnTo>
                    <a:pt x="378373" y="1308537"/>
                  </a:lnTo>
                  <a:cubicBezTo>
                    <a:pt x="409904" y="1298027"/>
                    <a:pt x="454530" y="1304660"/>
                    <a:pt x="472966" y="1277006"/>
                  </a:cubicBezTo>
                  <a:cubicBezTo>
                    <a:pt x="483476" y="1261241"/>
                    <a:pt x="487550" y="1238184"/>
                    <a:pt x="504497" y="1229710"/>
                  </a:cubicBezTo>
                  <a:cubicBezTo>
                    <a:pt x="533088" y="1215414"/>
                    <a:pt x="567371" y="1217909"/>
                    <a:pt x="599090" y="1213944"/>
                  </a:cubicBezTo>
                  <a:cubicBezTo>
                    <a:pt x="651496" y="1207393"/>
                    <a:pt x="704193" y="1203434"/>
                    <a:pt x="756745" y="1198179"/>
                  </a:cubicBezTo>
                  <a:cubicBezTo>
                    <a:pt x="909145" y="1203434"/>
                    <a:pt x="1061751" y="1204432"/>
                    <a:pt x="1213945" y="1213944"/>
                  </a:cubicBezTo>
                  <a:cubicBezTo>
                    <a:pt x="1230531" y="1214981"/>
                    <a:pt x="1245263" y="1225145"/>
                    <a:pt x="1261242" y="1229710"/>
                  </a:cubicBezTo>
                  <a:cubicBezTo>
                    <a:pt x="1282076" y="1235663"/>
                    <a:pt x="1302986" y="1241599"/>
                    <a:pt x="1324304" y="1245475"/>
                  </a:cubicBezTo>
                  <a:cubicBezTo>
                    <a:pt x="1360864" y="1252122"/>
                    <a:pt x="1397876" y="1255986"/>
                    <a:pt x="1434662" y="1261241"/>
                  </a:cubicBezTo>
                  <a:lnTo>
                    <a:pt x="1876097" y="1245475"/>
                  </a:lnTo>
                  <a:cubicBezTo>
                    <a:pt x="2025466" y="1237401"/>
                    <a:pt x="2031840" y="1216819"/>
                    <a:pt x="2191407" y="1213944"/>
                  </a:cubicBezTo>
                  <a:lnTo>
                    <a:pt x="3767959" y="1198179"/>
                  </a:lnTo>
                  <a:cubicBezTo>
                    <a:pt x="3807590" y="1079289"/>
                    <a:pt x="3754129" y="1225842"/>
                    <a:pt x="3815256" y="1103586"/>
                  </a:cubicBezTo>
                  <a:cubicBezTo>
                    <a:pt x="3822688" y="1088722"/>
                    <a:pt x="3825766" y="1072055"/>
                    <a:pt x="3831021" y="1056289"/>
                  </a:cubicBezTo>
                  <a:cubicBezTo>
                    <a:pt x="3825766" y="1035268"/>
                    <a:pt x="3821209" y="1014061"/>
                    <a:pt x="3815256" y="993227"/>
                  </a:cubicBezTo>
                  <a:cubicBezTo>
                    <a:pt x="3810691" y="977248"/>
                    <a:pt x="3813740" y="954481"/>
                    <a:pt x="3799490" y="945931"/>
                  </a:cubicBezTo>
                  <a:cubicBezTo>
                    <a:pt x="3781465" y="935116"/>
                    <a:pt x="3757449" y="945931"/>
                    <a:pt x="3736428" y="945931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5-Point Star 29"/>
          <p:cNvSpPr/>
          <p:nvPr/>
        </p:nvSpPr>
        <p:spPr>
          <a:xfrm>
            <a:off x="3581400" y="91440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3213208" y="1174531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3915248" y="161071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3447393" y="151349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2743200" y="167640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5867126" y="5509629"/>
            <a:ext cx="278524" cy="228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4397101" y="2851096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917731" y="2526681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5-Point Star 46"/>
          <p:cNvSpPr/>
          <p:nvPr/>
        </p:nvSpPr>
        <p:spPr>
          <a:xfrm>
            <a:off x="4517970" y="2185095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5-Point Star 47"/>
          <p:cNvSpPr/>
          <p:nvPr/>
        </p:nvSpPr>
        <p:spPr>
          <a:xfrm>
            <a:off x="4945118" y="2545074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5-Point Star 48"/>
          <p:cNvSpPr/>
          <p:nvPr/>
        </p:nvSpPr>
        <p:spPr>
          <a:xfrm>
            <a:off x="2921876" y="80010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5-Point Star 49"/>
          <p:cNvSpPr/>
          <p:nvPr/>
        </p:nvSpPr>
        <p:spPr>
          <a:xfrm>
            <a:off x="3671012" y="3400097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82950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39153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10" y="1919490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7" y="2163855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5" y="3370755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70690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031140"/>
            <a:ext cx="377825" cy="2921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80" y="2895600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68" y="2153345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336181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5-Point Star 59"/>
          <p:cNvSpPr/>
          <p:nvPr/>
        </p:nvSpPr>
        <p:spPr>
          <a:xfrm>
            <a:off x="3389586" y="4010615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5-Point Star 60"/>
          <p:cNvSpPr/>
          <p:nvPr/>
        </p:nvSpPr>
        <p:spPr>
          <a:xfrm>
            <a:off x="4257839" y="4201115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5-Point Star 61"/>
          <p:cNvSpPr/>
          <p:nvPr/>
        </p:nvSpPr>
        <p:spPr>
          <a:xfrm>
            <a:off x="2980100" y="4315415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79" y="3751755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23" y="2889196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05" y="3124638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41" y="1682750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2" y="1874383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5-Point Star 68"/>
          <p:cNvSpPr/>
          <p:nvPr/>
        </p:nvSpPr>
        <p:spPr>
          <a:xfrm>
            <a:off x="2617076" y="3044887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5-Point Star 69"/>
          <p:cNvSpPr/>
          <p:nvPr/>
        </p:nvSpPr>
        <p:spPr>
          <a:xfrm>
            <a:off x="4621651" y="191949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32" y="4575765"/>
            <a:ext cx="221866" cy="1715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99" y="5183832"/>
            <a:ext cx="221866" cy="1715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66" y="4714837"/>
            <a:ext cx="221866" cy="1715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46" y="4636052"/>
            <a:ext cx="221866" cy="1715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22188" y="3778024"/>
            <a:ext cx="165078" cy="12762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16" y="4791037"/>
            <a:ext cx="221866" cy="17152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5-Point Star 75"/>
          <p:cNvSpPr/>
          <p:nvPr/>
        </p:nvSpPr>
        <p:spPr>
          <a:xfrm>
            <a:off x="2290324" y="69631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80" y="2933646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5-Point Star 77"/>
          <p:cNvSpPr/>
          <p:nvPr/>
        </p:nvSpPr>
        <p:spPr>
          <a:xfrm>
            <a:off x="3541986" y="4396942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5-Point Star 78"/>
          <p:cNvSpPr/>
          <p:nvPr/>
        </p:nvSpPr>
        <p:spPr>
          <a:xfrm>
            <a:off x="4410239" y="4429715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63" y="996731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78" y="2159695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5-Point Star 81"/>
          <p:cNvSpPr/>
          <p:nvPr/>
        </p:nvSpPr>
        <p:spPr>
          <a:xfrm>
            <a:off x="3389586" y="2717181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5-Point Star 82"/>
          <p:cNvSpPr/>
          <p:nvPr/>
        </p:nvSpPr>
        <p:spPr>
          <a:xfrm>
            <a:off x="3994219" y="5155295"/>
            <a:ext cx="278524" cy="228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5-Point Star 83"/>
          <p:cNvSpPr/>
          <p:nvPr/>
        </p:nvSpPr>
        <p:spPr>
          <a:xfrm>
            <a:off x="2732963" y="467710"/>
            <a:ext cx="278524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5-Point Star 84"/>
          <p:cNvSpPr/>
          <p:nvPr/>
        </p:nvSpPr>
        <p:spPr>
          <a:xfrm>
            <a:off x="3289738" y="588184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5-Point Star 85"/>
          <p:cNvSpPr/>
          <p:nvPr/>
        </p:nvSpPr>
        <p:spPr>
          <a:xfrm>
            <a:off x="3994219" y="4783420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5-Point Star 86"/>
          <p:cNvSpPr/>
          <p:nvPr/>
        </p:nvSpPr>
        <p:spPr>
          <a:xfrm>
            <a:off x="4760913" y="3675555"/>
            <a:ext cx="278524" cy="228600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63" y="3998748"/>
            <a:ext cx="221866" cy="1715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454679"/>
            <a:ext cx="377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654225" y="5012020"/>
            <a:ext cx="1159748" cy="108318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52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0" grpId="0" animBg="1"/>
      <p:bldP spid="61" grpId="0" animBg="1"/>
      <p:bldP spid="62" grpId="0" animBg="1"/>
      <p:bldP spid="69" grpId="0" animBg="1"/>
      <p:bldP spid="70" grpId="0" animBg="1"/>
      <p:bldP spid="76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764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অঞ্চলের গঠন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28600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6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6378" y="5867400"/>
            <a:ext cx="325762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১০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7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sng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bn-IN" sz="4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itchFamily="2" charset="2"/>
              <a:buChar char="Ø"/>
            </a:pPr>
            <a:r>
              <a:rPr lang="en-US" sz="4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0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শৃংগের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124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ভূ-প্রকৃতি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ৎ--</a:t>
            </a:r>
            <a:endParaRPr lang="en-US" sz="4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51947"/>
            <a:ext cx="85344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lvl="0" indent="-685800">
              <a:buFont typeface="Wingdings" pitchFamily="2" charset="2"/>
              <a:buChar char="q"/>
            </a:pP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 অঙ্কন করে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 গুলো চিহ্নিত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57200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7200" u="sng" kern="0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u="sng" kern="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0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26" y="3581400"/>
            <a:ext cx="23891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14" y="1752600"/>
            <a:ext cx="23891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752599"/>
            <a:ext cx="23891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456" y="229106"/>
            <a:ext cx="8063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9600" b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934200" cy="519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90600" y="1905506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93"/>
            <a:ext cx="9144000" cy="1265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728" y="3111603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EEECE1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দশম  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EEECE1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pPr algn="ctr"/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en-US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000" dirty="0" err="1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EEECE1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53" y="311160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মোছাঃ নার্গিস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আরা</a:t>
            </a:r>
          </a:p>
          <a:p>
            <a:pPr algn="ctr"/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যাদুখালী স্কুল এন্ড কলেজ</a:t>
            </a:r>
          </a:p>
          <a:p>
            <a:pPr algn="ctr"/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মেহেরপুর।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hlinkClick r:id="rId2"/>
              </a:rPr>
              <a:t>nargisara1@gmail.com</a:t>
            </a:r>
            <a:endParaRPr lang="en-US" sz="36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544292" y="1447800"/>
            <a:ext cx="339436" cy="4930922"/>
          </a:xfrm>
          <a:prstGeom prst="irregularSeal2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2" t="75" r="7758" b="41200"/>
          <a:stretch/>
        </p:blipFill>
        <p:spPr>
          <a:xfrm>
            <a:off x="1743403" y="1441295"/>
            <a:ext cx="1219200" cy="14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1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3525"/>
              </p:ext>
            </p:extLst>
          </p:nvPr>
        </p:nvGraphicFramePr>
        <p:xfrm>
          <a:off x="6324599" y="300634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599" y="3006346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508" y="761816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6002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77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51728"/>
            <a:ext cx="76962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88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বাংলাদেশের ভূপ্রকৃতি</a:t>
            </a:r>
            <a:endParaRPr lang="en-US" sz="8800" dirty="0">
              <a:solidFill>
                <a:prstClr val="black">
                  <a:lumMod val="85000"/>
                  <a:lumOff val="1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1263"/>
            <a:ext cx="784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66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-</a:t>
            </a:r>
            <a:endParaRPr lang="en-US" sz="6600" b="1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7834"/>
            <a:ext cx="4842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 </a:t>
            </a:r>
            <a:endParaRPr kumimoji="0" lang="en-US" sz="66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7933365"/>
              </p:ext>
            </p:extLst>
          </p:nvPr>
        </p:nvGraphicFramePr>
        <p:xfrm>
          <a:off x="228600" y="1488996"/>
          <a:ext cx="8686800" cy="468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73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0177"/>
            <a:ext cx="5867400" cy="5867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57400" y="-2770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437620"/>
            <a:ext cx="2438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65243">
            <a:off x="2284140" y="1268104"/>
            <a:ext cx="3966120" cy="3089580"/>
          </a:xfrm>
          <a:custGeom>
            <a:avLst/>
            <a:gdLst>
              <a:gd name="connsiteX0" fmla="*/ 1676400 w 1676400"/>
              <a:gd name="connsiteY0" fmla="*/ 361118 h 1552609"/>
              <a:gd name="connsiteX1" fmla="*/ 1607127 w 1676400"/>
              <a:gd name="connsiteY1" fmla="*/ 333409 h 1552609"/>
              <a:gd name="connsiteX2" fmla="*/ 1565564 w 1676400"/>
              <a:gd name="connsiteY2" fmla="*/ 319554 h 1552609"/>
              <a:gd name="connsiteX3" fmla="*/ 1537855 w 1676400"/>
              <a:gd name="connsiteY3" fmla="*/ 361118 h 1552609"/>
              <a:gd name="connsiteX4" fmla="*/ 1510145 w 1676400"/>
              <a:gd name="connsiteY4" fmla="*/ 388827 h 1552609"/>
              <a:gd name="connsiteX5" fmla="*/ 1496291 w 1676400"/>
              <a:gd name="connsiteY5" fmla="*/ 430390 h 1552609"/>
              <a:gd name="connsiteX6" fmla="*/ 1052945 w 1676400"/>
              <a:gd name="connsiteY6" fmla="*/ 430390 h 1552609"/>
              <a:gd name="connsiteX7" fmla="*/ 955964 w 1676400"/>
              <a:gd name="connsiteY7" fmla="*/ 361118 h 1552609"/>
              <a:gd name="connsiteX8" fmla="*/ 955964 w 1676400"/>
              <a:gd name="connsiteY8" fmla="*/ 167154 h 1552609"/>
              <a:gd name="connsiteX9" fmla="*/ 914400 w 1676400"/>
              <a:gd name="connsiteY9" fmla="*/ 153300 h 1552609"/>
              <a:gd name="connsiteX10" fmla="*/ 845127 w 1676400"/>
              <a:gd name="connsiteY10" fmla="*/ 111736 h 1552609"/>
              <a:gd name="connsiteX11" fmla="*/ 803564 w 1676400"/>
              <a:gd name="connsiteY11" fmla="*/ 84027 h 1552609"/>
              <a:gd name="connsiteX12" fmla="*/ 678873 w 1676400"/>
              <a:gd name="connsiteY12" fmla="*/ 56318 h 1552609"/>
              <a:gd name="connsiteX13" fmla="*/ 581891 w 1676400"/>
              <a:gd name="connsiteY13" fmla="*/ 28609 h 1552609"/>
              <a:gd name="connsiteX14" fmla="*/ 540327 w 1676400"/>
              <a:gd name="connsiteY14" fmla="*/ 900 h 1552609"/>
              <a:gd name="connsiteX15" fmla="*/ 290945 w 1676400"/>
              <a:gd name="connsiteY15" fmla="*/ 14754 h 1552609"/>
              <a:gd name="connsiteX16" fmla="*/ 193964 w 1676400"/>
              <a:gd name="connsiteY16" fmla="*/ 56318 h 1552609"/>
              <a:gd name="connsiteX17" fmla="*/ 110836 w 1676400"/>
              <a:gd name="connsiteY17" fmla="*/ 111736 h 1552609"/>
              <a:gd name="connsiteX18" fmla="*/ 69273 w 1676400"/>
              <a:gd name="connsiteY18" fmla="*/ 125590 h 1552609"/>
              <a:gd name="connsiteX19" fmla="*/ 41564 w 1676400"/>
              <a:gd name="connsiteY19" fmla="*/ 153300 h 1552609"/>
              <a:gd name="connsiteX20" fmla="*/ 0 w 1676400"/>
              <a:gd name="connsiteY20" fmla="*/ 181009 h 1552609"/>
              <a:gd name="connsiteX21" fmla="*/ 27709 w 1676400"/>
              <a:gd name="connsiteY21" fmla="*/ 277990 h 1552609"/>
              <a:gd name="connsiteX22" fmla="*/ 69273 w 1676400"/>
              <a:gd name="connsiteY22" fmla="*/ 291845 h 1552609"/>
              <a:gd name="connsiteX23" fmla="*/ 83127 w 1676400"/>
              <a:gd name="connsiteY23" fmla="*/ 333409 h 1552609"/>
              <a:gd name="connsiteX24" fmla="*/ 110836 w 1676400"/>
              <a:gd name="connsiteY24" fmla="*/ 444245 h 1552609"/>
              <a:gd name="connsiteX25" fmla="*/ 124691 w 1676400"/>
              <a:gd name="connsiteY25" fmla="*/ 485809 h 1552609"/>
              <a:gd name="connsiteX26" fmla="*/ 207818 w 1676400"/>
              <a:gd name="connsiteY26" fmla="*/ 527372 h 1552609"/>
              <a:gd name="connsiteX27" fmla="*/ 249382 w 1676400"/>
              <a:gd name="connsiteY27" fmla="*/ 555081 h 1552609"/>
              <a:gd name="connsiteX28" fmla="*/ 304800 w 1676400"/>
              <a:gd name="connsiteY28" fmla="*/ 679772 h 1552609"/>
              <a:gd name="connsiteX29" fmla="*/ 443345 w 1676400"/>
              <a:gd name="connsiteY29" fmla="*/ 749045 h 1552609"/>
              <a:gd name="connsiteX30" fmla="*/ 540327 w 1676400"/>
              <a:gd name="connsiteY30" fmla="*/ 762900 h 1552609"/>
              <a:gd name="connsiteX31" fmla="*/ 540327 w 1676400"/>
              <a:gd name="connsiteY31" fmla="*/ 1053845 h 1552609"/>
              <a:gd name="connsiteX32" fmla="*/ 554182 w 1676400"/>
              <a:gd name="connsiteY32" fmla="*/ 1095409 h 1552609"/>
              <a:gd name="connsiteX33" fmla="*/ 595745 w 1676400"/>
              <a:gd name="connsiteY33" fmla="*/ 1123118 h 1552609"/>
              <a:gd name="connsiteX34" fmla="*/ 651164 w 1676400"/>
              <a:gd name="connsiteY34" fmla="*/ 1220100 h 1552609"/>
              <a:gd name="connsiteX35" fmla="*/ 678873 w 1676400"/>
              <a:gd name="connsiteY35" fmla="*/ 1303227 h 1552609"/>
              <a:gd name="connsiteX36" fmla="*/ 706582 w 1676400"/>
              <a:gd name="connsiteY36" fmla="*/ 1386354 h 1552609"/>
              <a:gd name="connsiteX37" fmla="*/ 775855 w 1676400"/>
              <a:gd name="connsiteY37" fmla="*/ 1441772 h 1552609"/>
              <a:gd name="connsiteX38" fmla="*/ 817418 w 1676400"/>
              <a:gd name="connsiteY38" fmla="*/ 1469481 h 1552609"/>
              <a:gd name="connsiteX39" fmla="*/ 831273 w 1676400"/>
              <a:gd name="connsiteY39" fmla="*/ 1511045 h 1552609"/>
              <a:gd name="connsiteX40" fmla="*/ 914400 w 1676400"/>
              <a:gd name="connsiteY40" fmla="*/ 1552609 h 1552609"/>
              <a:gd name="connsiteX41" fmla="*/ 983673 w 1676400"/>
              <a:gd name="connsiteY41" fmla="*/ 1538754 h 1552609"/>
              <a:gd name="connsiteX42" fmla="*/ 955964 w 1676400"/>
              <a:gd name="connsiteY42" fmla="*/ 1400209 h 1552609"/>
              <a:gd name="connsiteX43" fmla="*/ 969818 w 1676400"/>
              <a:gd name="connsiteY43" fmla="*/ 1247809 h 1552609"/>
              <a:gd name="connsiteX44" fmla="*/ 983673 w 1676400"/>
              <a:gd name="connsiteY44" fmla="*/ 1123118 h 1552609"/>
              <a:gd name="connsiteX45" fmla="*/ 1025236 w 1676400"/>
              <a:gd name="connsiteY45" fmla="*/ 1095409 h 1552609"/>
              <a:gd name="connsiteX46" fmla="*/ 1039091 w 1676400"/>
              <a:gd name="connsiteY46" fmla="*/ 1053845 h 1552609"/>
              <a:gd name="connsiteX47" fmla="*/ 1122218 w 1676400"/>
              <a:gd name="connsiteY47" fmla="*/ 1026136 h 1552609"/>
              <a:gd name="connsiteX48" fmla="*/ 1163782 w 1676400"/>
              <a:gd name="connsiteY48" fmla="*/ 1012281 h 1552609"/>
              <a:gd name="connsiteX49" fmla="*/ 1288473 w 1676400"/>
              <a:gd name="connsiteY49" fmla="*/ 943009 h 1552609"/>
              <a:gd name="connsiteX50" fmla="*/ 1316182 w 1676400"/>
              <a:gd name="connsiteY50" fmla="*/ 859881 h 1552609"/>
              <a:gd name="connsiteX51" fmla="*/ 1330036 w 1676400"/>
              <a:gd name="connsiteY51" fmla="*/ 818318 h 1552609"/>
              <a:gd name="connsiteX52" fmla="*/ 1413164 w 1676400"/>
              <a:gd name="connsiteY52" fmla="*/ 762900 h 1552609"/>
              <a:gd name="connsiteX53" fmla="*/ 1440873 w 1676400"/>
              <a:gd name="connsiteY53" fmla="*/ 735190 h 1552609"/>
              <a:gd name="connsiteX54" fmla="*/ 1607127 w 1676400"/>
              <a:gd name="connsiteY54" fmla="*/ 707481 h 1552609"/>
              <a:gd name="connsiteX55" fmla="*/ 1634836 w 1676400"/>
              <a:gd name="connsiteY55" fmla="*/ 596645 h 1552609"/>
              <a:gd name="connsiteX56" fmla="*/ 1662545 w 1676400"/>
              <a:gd name="connsiteY56" fmla="*/ 458100 h 1552609"/>
              <a:gd name="connsiteX57" fmla="*/ 1648691 w 1676400"/>
              <a:gd name="connsiteY57" fmla="*/ 402681 h 1552609"/>
              <a:gd name="connsiteX58" fmla="*/ 1413164 w 1676400"/>
              <a:gd name="connsiteY58" fmla="*/ 444245 h 1552609"/>
              <a:gd name="connsiteX59" fmla="*/ 1357745 w 1676400"/>
              <a:gd name="connsiteY59" fmla="*/ 444245 h 155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76400" h="1552609">
                <a:moveTo>
                  <a:pt x="1676400" y="361118"/>
                </a:moveTo>
                <a:cubicBezTo>
                  <a:pt x="1653309" y="351882"/>
                  <a:pt x="1630413" y="342141"/>
                  <a:pt x="1607127" y="333409"/>
                </a:cubicBezTo>
                <a:cubicBezTo>
                  <a:pt x="1593453" y="328281"/>
                  <a:pt x="1579123" y="314130"/>
                  <a:pt x="1565564" y="319554"/>
                </a:cubicBezTo>
                <a:cubicBezTo>
                  <a:pt x="1550104" y="325738"/>
                  <a:pt x="1548257" y="348116"/>
                  <a:pt x="1537855" y="361118"/>
                </a:cubicBezTo>
                <a:cubicBezTo>
                  <a:pt x="1529695" y="371318"/>
                  <a:pt x="1519382" y="379591"/>
                  <a:pt x="1510145" y="388827"/>
                </a:cubicBezTo>
                <a:cubicBezTo>
                  <a:pt x="1505527" y="402681"/>
                  <a:pt x="1510333" y="426378"/>
                  <a:pt x="1496291" y="430390"/>
                </a:cubicBezTo>
                <a:cubicBezTo>
                  <a:pt x="1393778" y="459680"/>
                  <a:pt x="1135238" y="434721"/>
                  <a:pt x="1052945" y="430390"/>
                </a:cubicBezTo>
                <a:cubicBezTo>
                  <a:pt x="955964" y="398063"/>
                  <a:pt x="979054" y="430390"/>
                  <a:pt x="955964" y="361118"/>
                </a:cubicBezTo>
                <a:cubicBezTo>
                  <a:pt x="961761" y="314737"/>
                  <a:pt x="984646" y="217347"/>
                  <a:pt x="955964" y="167154"/>
                </a:cubicBezTo>
                <a:cubicBezTo>
                  <a:pt x="948718" y="154474"/>
                  <a:pt x="928255" y="157918"/>
                  <a:pt x="914400" y="153300"/>
                </a:cubicBezTo>
                <a:cubicBezTo>
                  <a:pt x="860278" y="99176"/>
                  <a:pt x="917068" y="147706"/>
                  <a:pt x="845127" y="111736"/>
                </a:cubicBezTo>
                <a:cubicBezTo>
                  <a:pt x="830234" y="104290"/>
                  <a:pt x="818869" y="90586"/>
                  <a:pt x="803564" y="84027"/>
                </a:cubicBezTo>
                <a:cubicBezTo>
                  <a:pt x="785367" y="76228"/>
                  <a:pt x="692535" y="59354"/>
                  <a:pt x="678873" y="56318"/>
                </a:cubicBezTo>
                <a:cubicBezTo>
                  <a:pt x="626691" y="44722"/>
                  <a:pt x="628171" y="44035"/>
                  <a:pt x="581891" y="28609"/>
                </a:cubicBezTo>
                <a:cubicBezTo>
                  <a:pt x="568036" y="19373"/>
                  <a:pt x="556959" y="1692"/>
                  <a:pt x="540327" y="900"/>
                </a:cubicBezTo>
                <a:cubicBezTo>
                  <a:pt x="457166" y="-3060"/>
                  <a:pt x="373825" y="6861"/>
                  <a:pt x="290945" y="14754"/>
                </a:cubicBezTo>
                <a:cubicBezTo>
                  <a:pt x="268231" y="16917"/>
                  <a:pt x="208078" y="47850"/>
                  <a:pt x="193964" y="56318"/>
                </a:cubicBezTo>
                <a:cubicBezTo>
                  <a:pt x="165407" y="73452"/>
                  <a:pt x="142429" y="101205"/>
                  <a:pt x="110836" y="111736"/>
                </a:cubicBezTo>
                <a:lnTo>
                  <a:pt x="69273" y="125590"/>
                </a:lnTo>
                <a:cubicBezTo>
                  <a:pt x="60037" y="134827"/>
                  <a:pt x="51764" y="145140"/>
                  <a:pt x="41564" y="153300"/>
                </a:cubicBezTo>
                <a:cubicBezTo>
                  <a:pt x="28562" y="163702"/>
                  <a:pt x="5266" y="165212"/>
                  <a:pt x="0" y="181009"/>
                </a:cubicBezTo>
                <a:cubicBezTo>
                  <a:pt x="-89" y="181277"/>
                  <a:pt x="21245" y="271526"/>
                  <a:pt x="27709" y="277990"/>
                </a:cubicBezTo>
                <a:cubicBezTo>
                  <a:pt x="38036" y="288317"/>
                  <a:pt x="55418" y="287227"/>
                  <a:pt x="69273" y="291845"/>
                </a:cubicBezTo>
                <a:cubicBezTo>
                  <a:pt x="73891" y="305700"/>
                  <a:pt x="79284" y="319320"/>
                  <a:pt x="83127" y="333409"/>
                </a:cubicBezTo>
                <a:cubicBezTo>
                  <a:pt x="93147" y="370150"/>
                  <a:pt x="98793" y="408117"/>
                  <a:pt x="110836" y="444245"/>
                </a:cubicBezTo>
                <a:cubicBezTo>
                  <a:pt x="115454" y="458100"/>
                  <a:pt x="115568" y="474405"/>
                  <a:pt x="124691" y="485809"/>
                </a:cubicBezTo>
                <a:cubicBezTo>
                  <a:pt x="144224" y="510225"/>
                  <a:pt x="180437" y="518245"/>
                  <a:pt x="207818" y="527372"/>
                </a:cubicBezTo>
                <a:cubicBezTo>
                  <a:pt x="221673" y="536608"/>
                  <a:pt x="240557" y="540961"/>
                  <a:pt x="249382" y="555081"/>
                </a:cubicBezTo>
                <a:cubicBezTo>
                  <a:pt x="279632" y="603481"/>
                  <a:pt x="262442" y="642709"/>
                  <a:pt x="304800" y="679772"/>
                </a:cubicBezTo>
                <a:cubicBezTo>
                  <a:pt x="358933" y="727138"/>
                  <a:pt x="381256" y="737756"/>
                  <a:pt x="443345" y="749045"/>
                </a:cubicBezTo>
                <a:cubicBezTo>
                  <a:pt x="475474" y="754887"/>
                  <a:pt x="508000" y="758282"/>
                  <a:pt x="540327" y="762900"/>
                </a:cubicBezTo>
                <a:cubicBezTo>
                  <a:pt x="514139" y="893845"/>
                  <a:pt x="518135" y="843018"/>
                  <a:pt x="540327" y="1053845"/>
                </a:cubicBezTo>
                <a:cubicBezTo>
                  <a:pt x="541856" y="1068369"/>
                  <a:pt x="545059" y="1084005"/>
                  <a:pt x="554182" y="1095409"/>
                </a:cubicBezTo>
                <a:cubicBezTo>
                  <a:pt x="564584" y="1108411"/>
                  <a:pt x="581891" y="1113882"/>
                  <a:pt x="595745" y="1123118"/>
                </a:cubicBezTo>
                <a:cubicBezTo>
                  <a:pt x="620742" y="1160612"/>
                  <a:pt x="633584" y="1176150"/>
                  <a:pt x="651164" y="1220100"/>
                </a:cubicBezTo>
                <a:cubicBezTo>
                  <a:pt x="662011" y="1247219"/>
                  <a:pt x="669637" y="1275518"/>
                  <a:pt x="678873" y="1303227"/>
                </a:cubicBezTo>
                <a:cubicBezTo>
                  <a:pt x="678874" y="1303229"/>
                  <a:pt x="706581" y="1386353"/>
                  <a:pt x="706582" y="1386354"/>
                </a:cubicBezTo>
                <a:cubicBezTo>
                  <a:pt x="834507" y="1471638"/>
                  <a:pt x="677147" y="1362806"/>
                  <a:pt x="775855" y="1441772"/>
                </a:cubicBezTo>
                <a:cubicBezTo>
                  <a:pt x="788857" y="1452174"/>
                  <a:pt x="803564" y="1460245"/>
                  <a:pt x="817418" y="1469481"/>
                </a:cubicBezTo>
                <a:cubicBezTo>
                  <a:pt x="822036" y="1483336"/>
                  <a:pt x="822150" y="1499641"/>
                  <a:pt x="831273" y="1511045"/>
                </a:cubicBezTo>
                <a:cubicBezTo>
                  <a:pt x="850805" y="1535461"/>
                  <a:pt x="887020" y="1543482"/>
                  <a:pt x="914400" y="1552609"/>
                </a:cubicBezTo>
                <a:cubicBezTo>
                  <a:pt x="937491" y="1547991"/>
                  <a:pt x="973142" y="1559816"/>
                  <a:pt x="983673" y="1538754"/>
                </a:cubicBezTo>
                <a:cubicBezTo>
                  <a:pt x="996408" y="1513284"/>
                  <a:pt x="967330" y="1434306"/>
                  <a:pt x="955964" y="1400209"/>
                </a:cubicBezTo>
                <a:cubicBezTo>
                  <a:pt x="960582" y="1349409"/>
                  <a:pt x="964742" y="1298565"/>
                  <a:pt x="969818" y="1247809"/>
                </a:cubicBezTo>
                <a:cubicBezTo>
                  <a:pt x="973979" y="1206197"/>
                  <a:pt x="969382" y="1162420"/>
                  <a:pt x="983673" y="1123118"/>
                </a:cubicBezTo>
                <a:cubicBezTo>
                  <a:pt x="989363" y="1107470"/>
                  <a:pt x="1011382" y="1104645"/>
                  <a:pt x="1025236" y="1095409"/>
                </a:cubicBezTo>
                <a:cubicBezTo>
                  <a:pt x="1029854" y="1081554"/>
                  <a:pt x="1027207" y="1062333"/>
                  <a:pt x="1039091" y="1053845"/>
                </a:cubicBezTo>
                <a:cubicBezTo>
                  <a:pt x="1062858" y="1036868"/>
                  <a:pt x="1094509" y="1035372"/>
                  <a:pt x="1122218" y="1026136"/>
                </a:cubicBezTo>
                <a:cubicBezTo>
                  <a:pt x="1136073" y="1021518"/>
                  <a:pt x="1151631" y="1020382"/>
                  <a:pt x="1163782" y="1012281"/>
                </a:cubicBezTo>
                <a:cubicBezTo>
                  <a:pt x="1259060" y="948762"/>
                  <a:pt x="1215316" y="967394"/>
                  <a:pt x="1288473" y="943009"/>
                </a:cubicBezTo>
                <a:lnTo>
                  <a:pt x="1316182" y="859881"/>
                </a:lnTo>
                <a:cubicBezTo>
                  <a:pt x="1320800" y="846027"/>
                  <a:pt x="1317885" y="826419"/>
                  <a:pt x="1330036" y="818318"/>
                </a:cubicBezTo>
                <a:cubicBezTo>
                  <a:pt x="1357745" y="799845"/>
                  <a:pt x="1389616" y="786449"/>
                  <a:pt x="1413164" y="762900"/>
                </a:cubicBezTo>
                <a:cubicBezTo>
                  <a:pt x="1422400" y="753663"/>
                  <a:pt x="1428867" y="740336"/>
                  <a:pt x="1440873" y="735190"/>
                </a:cubicBezTo>
                <a:cubicBezTo>
                  <a:pt x="1461128" y="726509"/>
                  <a:pt x="1599216" y="708611"/>
                  <a:pt x="1607127" y="707481"/>
                </a:cubicBezTo>
                <a:cubicBezTo>
                  <a:pt x="1631886" y="633208"/>
                  <a:pt x="1612544" y="696960"/>
                  <a:pt x="1634836" y="596645"/>
                </a:cubicBezTo>
                <a:cubicBezTo>
                  <a:pt x="1662395" y="472628"/>
                  <a:pt x="1635395" y="621006"/>
                  <a:pt x="1662545" y="458100"/>
                </a:cubicBezTo>
                <a:cubicBezTo>
                  <a:pt x="1657927" y="439627"/>
                  <a:pt x="1667164" y="407299"/>
                  <a:pt x="1648691" y="402681"/>
                </a:cubicBezTo>
                <a:cubicBezTo>
                  <a:pt x="1408440" y="342618"/>
                  <a:pt x="1578330" y="444245"/>
                  <a:pt x="1413164" y="444245"/>
                </a:cubicBezTo>
                <a:lnTo>
                  <a:pt x="1357745" y="444245"/>
                </a:lnTo>
              </a:path>
            </a:pathLst>
          </a:custGeom>
          <a:solidFill>
            <a:srgbClr val="00B0F0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19600" y="2865008"/>
            <a:ext cx="495300" cy="436418"/>
          </a:xfrm>
          <a:custGeom>
            <a:avLst/>
            <a:gdLst>
              <a:gd name="connsiteX0" fmla="*/ 27709 w 762433"/>
              <a:gd name="connsiteY0" fmla="*/ 0 h 989922"/>
              <a:gd name="connsiteX1" fmla="*/ 207818 w 762433"/>
              <a:gd name="connsiteY1" fmla="*/ 13855 h 989922"/>
              <a:gd name="connsiteX2" fmla="*/ 263236 w 762433"/>
              <a:gd name="connsiteY2" fmla="*/ 27710 h 989922"/>
              <a:gd name="connsiteX3" fmla="*/ 318654 w 762433"/>
              <a:gd name="connsiteY3" fmla="*/ 235528 h 989922"/>
              <a:gd name="connsiteX4" fmla="*/ 360218 w 762433"/>
              <a:gd name="connsiteY4" fmla="*/ 249382 h 989922"/>
              <a:gd name="connsiteX5" fmla="*/ 748145 w 762433"/>
              <a:gd name="connsiteY5" fmla="*/ 277091 h 989922"/>
              <a:gd name="connsiteX6" fmla="*/ 734291 w 762433"/>
              <a:gd name="connsiteY6" fmla="*/ 318655 h 989922"/>
              <a:gd name="connsiteX7" fmla="*/ 692727 w 762433"/>
              <a:gd name="connsiteY7" fmla="*/ 360219 h 989922"/>
              <a:gd name="connsiteX8" fmla="*/ 568036 w 762433"/>
              <a:gd name="connsiteY8" fmla="*/ 429491 h 989922"/>
              <a:gd name="connsiteX9" fmla="*/ 540327 w 762433"/>
              <a:gd name="connsiteY9" fmla="*/ 512619 h 989922"/>
              <a:gd name="connsiteX10" fmla="*/ 554182 w 762433"/>
              <a:gd name="connsiteY10" fmla="*/ 568037 h 989922"/>
              <a:gd name="connsiteX11" fmla="*/ 595745 w 762433"/>
              <a:gd name="connsiteY11" fmla="*/ 637310 h 989922"/>
              <a:gd name="connsiteX12" fmla="*/ 637309 w 762433"/>
              <a:gd name="connsiteY12" fmla="*/ 651164 h 989922"/>
              <a:gd name="connsiteX13" fmla="*/ 651163 w 762433"/>
              <a:gd name="connsiteY13" fmla="*/ 595746 h 989922"/>
              <a:gd name="connsiteX14" fmla="*/ 665018 w 762433"/>
              <a:gd name="connsiteY14" fmla="*/ 554182 h 989922"/>
              <a:gd name="connsiteX15" fmla="*/ 720436 w 762433"/>
              <a:gd name="connsiteY15" fmla="*/ 568037 h 989922"/>
              <a:gd name="connsiteX16" fmla="*/ 734291 w 762433"/>
              <a:gd name="connsiteY16" fmla="*/ 789710 h 989922"/>
              <a:gd name="connsiteX17" fmla="*/ 762000 w 762433"/>
              <a:gd name="connsiteY17" fmla="*/ 872837 h 989922"/>
              <a:gd name="connsiteX18" fmla="*/ 748145 w 762433"/>
              <a:gd name="connsiteY18" fmla="*/ 983673 h 989922"/>
              <a:gd name="connsiteX19" fmla="*/ 678873 w 762433"/>
              <a:gd name="connsiteY19" fmla="*/ 969819 h 989922"/>
              <a:gd name="connsiteX20" fmla="*/ 595745 w 762433"/>
              <a:gd name="connsiteY20" fmla="*/ 942110 h 989922"/>
              <a:gd name="connsiteX21" fmla="*/ 568036 w 762433"/>
              <a:gd name="connsiteY21" fmla="*/ 858982 h 989922"/>
              <a:gd name="connsiteX22" fmla="*/ 554182 w 762433"/>
              <a:gd name="connsiteY22" fmla="*/ 817419 h 989922"/>
              <a:gd name="connsiteX23" fmla="*/ 540327 w 762433"/>
              <a:gd name="connsiteY23" fmla="*/ 762000 h 989922"/>
              <a:gd name="connsiteX24" fmla="*/ 484909 w 762433"/>
              <a:gd name="connsiteY24" fmla="*/ 748146 h 989922"/>
              <a:gd name="connsiteX25" fmla="*/ 415636 w 762433"/>
              <a:gd name="connsiteY25" fmla="*/ 817419 h 989922"/>
              <a:gd name="connsiteX26" fmla="*/ 374073 w 762433"/>
              <a:gd name="connsiteY26" fmla="*/ 845128 h 989922"/>
              <a:gd name="connsiteX27" fmla="*/ 346363 w 762433"/>
              <a:gd name="connsiteY27" fmla="*/ 872837 h 989922"/>
              <a:gd name="connsiteX28" fmla="*/ 235527 w 762433"/>
              <a:gd name="connsiteY28" fmla="*/ 900546 h 989922"/>
              <a:gd name="connsiteX29" fmla="*/ 152400 w 762433"/>
              <a:gd name="connsiteY29" fmla="*/ 928255 h 989922"/>
              <a:gd name="connsiteX30" fmla="*/ 124691 w 762433"/>
              <a:gd name="connsiteY30" fmla="*/ 817419 h 989922"/>
              <a:gd name="connsiteX31" fmla="*/ 138545 w 762433"/>
              <a:gd name="connsiteY31" fmla="*/ 623455 h 989922"/>
              <a:gd name="connsiteX32" fmla="*/ 96982 w 762433"/>
              <a:gd name="connsiteY32" fmla="*/ 457200 h 989922"/>
              <a:gd name="connsiteX33" fmla="*/ 55418 w 762433"/>
              <a:gd name="connsiteY33" fmla="*/ 443346 h 989922"/>
              <a:gd name="connsiteX34" fmla="*/ 27709 w 762433"/>
              <a:gd name="connsiteY34" fmla="*/ 401782 h 989922"/>
              <a:gd name="connsiteX35" fmla="*/ 0 w 762433"/>
              <a:gd name="connsiteY35" fmla="*/ 318655 h 989922"/>
              <a:gd name="connsiteX36" fmla="*/ 13854 w 762433"/>
              <a:gd name="connsiteY36" fmla="*/ 277091 h 989922"/>
              <a:gd name="connsiteX37" fmla="*/ 69273 w 762433"/>
              <a:gd name="connsiteY37" fmla="*/ 263237 h 989922"/>
              <a:gd name="connsiteX38" fmla="*/ 110836 w 762433"/>
              <a:gd name="connsiteY38" fmla="*/ 235528 h 989922"/>
              <a:gd name="connsiteX39" fmla="*/ 96982 w 762433"/>
              <a:gd name="connsiteY39" fmla="*/ 180110 h 989922"/>
              <a:gd name="connsiteX40" fmla="*/ 0 w 762433"/>
              <a:gd name="connsiteY40" fmla="*/ 110837 h 989922"/>
              <a:gd name="connsiteX41" fmla="*/ 41563 w 762433"/>
              <a:gd name="connsiteY41" fmla="*/ 69273 h 9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2433" h="989922">
                <a:moveTo>
                  <a:pt x="27709" y="0"/>
                </a:moveTo>
                <a:cubicBezTo>
                  <a:pt x="87745" y="4618"/>
                  <a:pt x="148017" y="6819"/>
                  <a:pt x="207818" y="13855"/>
                </a:cubicBezTo>
                <a:cubicBezTo>
                  <a:pt x="226729" y="16080"/>
                  <a:pt x="256832" y="9778"/>
                  <a:pt x="263236" y="27710"/>
                </a:cubicBezTo>
                <a:cubicBezTo>
                  <a:pt x="321451" y="190711"/>
                  <a:pt x="215077" y="183740"/>
                  <a:pt x="318654" y="235528"/>
                </a:cubicBezTo>
                <a:cubicBezTo>
                  <a:pt x="331716" y="242059"/>
                  <a:pt x="345682" y="247975"/>
                  <a:pt x="360218" y="249382"/>
                </a:cubicBezTo>
                <a:cubicBezTo>
                  <a:pt x="489254" y="261869"/>
                  <a:pt x="748145" y="277091"/>
                  <a:pt x="748145" y="277091"/>
                </a:cubicBezTo>
                <a:cubicBezTo>
                  <a:pt x="743527" y="290946"/>
                  <a:pt x="742392" y="306504"/>
                  <a:pt x="734291" y="318655"/>
                </a:cubicBezTo>
                <a:cubicBezTo>
                  <a:pt x="723423" y="334958"/>
                  <a:pt x="708193" y="348190"/>
                  <a:pt x="692727" y="360219"/>
                </a:cubicBezTo>
                <a:cubicBezTo>
                  <a:pt x="621268" y="415799"/>
                  <a:pt x="630748" y="408588"/>
                  <a:pt x="568036" y="429491"/>
                </a:cubicBezTo>
                <a:cubicBezTo>
                  <a:pt x="558800" y="457200"/>
                  <a:pt x="533243" y="484283"/>
                  <a:pt x="540327" y="512619"/>
                </a:cubicBezTo>
                <a:cubicBezTo>
                  <a:pt x="544945" y="531092"/>
                  <a:pt x="548951" y="549728"/>
                  <a:pt x="554182" y="568037"/>
                </a:cubicBezTo>
                <a:cubicBezTo>
                  <a:pt x="563201" y="599602"/>
                  <a:pt x="565730" y="619301"/>
                  <a:pt x="595745" y="637310"/>
                </a:cubicBezTo>
                <a:cubicBezTo>
                  <a:pt x="608268" y="644824"/>
                  <a:pt x="623454" y="646546"/>
                  <a:pt x="637309" y="651164"/>
                </a:cubicBezTo>
                <a:cubicBezTo>
                  <a:pt x="641927" y="632691"/>
                  <a:pt x="645932" y="614055"/>
                  <a:pt x="651163" y="595746"/>
                </a:cubicBezTo>
                <a:cubicBezTo>
                  <a:pt x="655175" y="581704"/>
                  <a:pt x="651458" y="559606"/>
                  <a:pt x="665018" y="554182"/>
                </a:cubicBezTo>
                <a:cubicBezTo>
                  <a:pt x="682697" y="547110"/>
                  <a:pt x="701963" y="563419"/>
                  <a:pt x="720436" y="568037"/>
                </a:cubicBezTo>
                <a:cubicBezTo>
                  <a:pt x="725054" y="641928"/>
                  <a:pt x="724288" y="716354"/>
                  <a:pt x="734291" y="789710"/>
                </a:cubicBezTo>
                <a:cubicBezTo>
                  <a:pt x="738237" y="818650"/>
                  <a:pt x="762000" y="872837"/>
                  <a:pt x="762000" y="872837"/>
                </a:cubicBezTo>
                <a:cubicBezTo>
                  <a:pt x="757382" y="909782"/>
                  <a:pt x="772376" y="955404"/>
                  <a:pt x="748145" y="983673"/>
                </a:cubicBezTo>
                <a:cubicBezTo>
                  <a:pt x="732820" y="1001552"/>
                  <a:pt x="701591" y="976015"/>
                  <a:pt x="678873" y="969819"/>
                </a:cubicBezTo>
                <a:cubicBezTo>
                  <a:pt x="650694" y="962134"/>
                  <a:pt x="595745" y="942110"/>
                  <a:pt x="595745" y="942110"/>
                </a:cubicBezTo>
                <a:lnTo>
                  <a:pt x="568036" y="858982"/>
                </a:lnTo>
                <a:cubicBezTo>
                  <a:pt x="563418" y="845128"/>
                  <a:pt x="557724" y="831587"/>
                  <a:pt x="554182" y="817419"/>
                </a:cubicBezTo>
                <a:cubicBezTo>
                  <a:pt x="549564" y="798946"/>
                  <a:pt x="553791" y="775464"/>
                  <a:pt x="540327" y="762000"/>
                </a:cubicBezTo>
                <a:cubicBezTo>
                  <a:pt x="526863" y="748536"/>
                  <a:pt x="503382" y="752764"/>
                  <a:pt x="484909" y="748146"/>
                </a:cubicBezTo>
                <a:cubicBezTo>
                  <a:pt x="374076" y="822034"/>
                  <a:pt x="507996" y="725058"/>
                  <a:pt x="415636" y="817419"/>
                </a:cubicBezTo>
                <a:cubicBezTo>
                  <a:pt x="403862" y="829193"/>
                  <a:pt x="387075" y="834726"/>
                  <a:pt x="374073" y="845128"/>
                </a:cubicBezTo>
                <a:cubicBezTo>
                  <a:pt x="363873" y="853288"/>
                  <a:pt x="358491" y="867986"/>
                  <a:pt x="346363" y="872837"/>
                </a:cubicBezTo>
                <a:cubicBezTo>
                  <a:pt x="311004" y="886980"/>
                  <a:pt x="271655" y="888503"/>
                  <a:pt x="235527" y="900546"/>
                </a:cubicBezTo>
                <a:lnTo>
                  <a:pt x="152400" y="928255"/>
                </a:lnTo>
                <a:cubicBezTo>
                  <a:pt x="141467" y="895456"/>
                  <a:pt x="124691" y="850859"/>
                  <a:pt x="124691" y="817419"/>
                </a:cubicBezTo>
                <a:cubicBezTo>
                  <a:pt x="124691" y="752600"/>
                  <a:pt x="133927" y="688110"/>
                  <a:pt x="138545" y="623455"/>
                </a:cubicBezTo>
                <a:cubicBezTo>
                  <a:pt x="132543" y="563434"/>
                  <a:pt x="154933" y="491971"/>
                  <a:pt x="96982" y="457200"/>
                </a:cubicBezTo>
                <a:cubicBezTo>
                  <a:pt x="84459" y="449686"/>
                  <a:pt x="69273" y="447964"/>
                  <a:pt x="55418" y="443346"/>
                </a:cubicBezTo>
                <a:cubicBezTo>
                  <a:pt x="46182" y="429491"/>
                  <a:pt x="34472" y="416998"/>
                  <a:pt x="27709" y="401782"/>
                </a:cubicBezTo>
                <a:cubicBezTo>
                  <a:pt x="15847" y="375092"/>
                  <a:pt x="0" y="318655"/>
                  <a:pt x="0" y="318655"/>
                </a:cubicBezTo>
                <a:cubicBezTo>
                  <a:pt x="4618" y="304800"/>
                  <a:pt x="2450" y="286214"/>
                  <a:pt x="13854" y="277091"/>
                </a:cubicBezTo>
                <a:cubicBezTo>
                  <a:pt x="28723" y="265196"/>
                  <a:pt x="51771" y="270738"/>
                  <a:pt x="69273" y="263237"/>
                </a:cubicBezTo>
                <a:cubicBezTo>
                  <a:pt x="84578" y="256678"/>
                  <a:pt x="96982" y="244764"/>
                  <a:pt x="110836" y="235528"/>
                </a:cubicBezTo>
                <a:cubicBezTo>
                  <a:pt x="106218" y="217055"/>
                  <a:pt x="107074" y="196257"/>
                  <a:pt x="96982" y="180110"/>
                </a:cubicBezTo>
                <a:cubicBezTo>
                  <a:pt x="62379" y="124745"/>
                  <a:pt x="48939" y="127149"/>
                  <a:pt x="0" y="110837"/>
                </a:cubicBezTo>
                <a:cubicBezTo>
                  <a:pt x="30271" y="65431"/>
                  <a:pt x="11058" y="69273"/>
                  <a:pt x="41563" y="69273"/>
                </a:cubicBezTo>
              </a:path>
            </a:pathLst>
          </a:cu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680177"/>
            <a:ext cx="2209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7273" y="3301426"/>
            <a:ext cx="22167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endParaRPr lang="en-US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643855">
            <a:off x="4539248" y="3993416"/>
            <a:ext cx="3053393" cy="187932"/>
          </a:xfrm>
          <a:prstGeom prst="lef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19050"/>
            <a:ext cx="51720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858129" y="204473"/>
            <a:ext cx="4375053" cy="5219909"/>
          </a:xfrm>
          <a:custGeom>
            <a:avLst/>
            <a:gdLst>
              <a:gd name="connsiteX0" fmla="*/ 436099 w 4375053"/>
              <a:gd name="connsiteY0" fmla="*/ 34678 h 5219909"/>
              <a:gd name="connsiteX1" fmla="*/ 534573 w 4375053"/>
              <a:gd name="connsiteY1" fmla="*/ 48745 h 5219909"/>
              <a:gd name="connsiteX2" fmla="*/ 562708 w 4375053"/>
              <a:gd name="connsiteY2" fmla="*/ 133152 h 5219909"/>
              <a:gd name="connsiteX3" fmla="*/ 590843 w 4375053"/>
              <a:gd name="connsiteY3" fmla="*/ 175355 h 5219909"/>
              <a:gd name="connsiteX4" fmla="*/ 604911 w 4375053"/>
              <a:gd name="connsiteY4" fmla="*/ 217558 h 5219909"/>
              <a:gd name="connsiteX5" fmla="*/ 745588 w 4375053"/>
              <a:gd name="connsiteY5" fmla="*/ 301964 h 5219909"/>
              <a:gd name="connsiteX6" fmla="*/ 787791 w 4375053"/>
              <a:gd name="connsiteY6" fmla="*/ 316032 h 5219909"/>
              <a:gd name="connsiteX7" fmla="*/ 801859 w 4375053"/>
              <a:gd name="connsiteY7" fmla="*/ 358235 h 5219909"/>
              <a:gd name="connsiteX8" fmla="*/ 858129 w 4375053"/>
              <a:gd name="connsiteY8" fmla="*/ 442641 h 5219909"/>
              <a:gd name="connsiteX9" fmla="*/ 942536 w 4375053"/>
              <a:gd name="connsiteY9" fmla="*/ 428573 h 5219909"/>
              <a:gd name="connsiteX10" fmla="*/ 886265 w 4375053"/>
              <a:gd name="connsiteY10" fmla="*/ 372302 h 5219909"/>
              <a:gd name="connsiteX11" fmla="*/ 872197 w 4375053"/>
              <a:gd name="connsiteY11" fmla="*/ 217558 h 5219909"/>
              <a:gd name="connsiteX12" fmla="*/ 914400 w 4375053"/>
              <a:gd name="connsiteY12" fmla="*/ 203490 h 5219909"/>
              <a:gd name="connsiteX13" fmla="*/ 970671 w 4375053"/>
              <a:gd name="connsiteY13" fmla="*/ 217558 h 5219909"/>
              <a:gd name="connsiteX14" fmla="*/ 1041009 w 4375053"/>
              <a:gd name="connsiteY14" fmla="*/ 231625 h 5219909"/>
              <a:gd name="connsiteX15" fmla="*/ 1069145 w 4375053"/>
              <a:gd name="connsiteY15" fmla="*/ 259761 h 5219909"/>
              <a:gd name="connsiteX16" fmla="*/ 1125416 w 4375053"/>
              <a:gd name="connsiteY16" fmla="*/ 273829 h 5219909"/>
              <a:gd name="connsiteX17" fmla="*/ 1139483 w 4375053"/>
              <a:gd name="connsiteY17" fmla="*/ 344167 h 5219909"/>
              <a:gd name="connsiteX18" fmla="*/ 1181686 w 4375053"/>
              <a:gd name="connsiteY18" fmla="*/ 414505 h 5219909"/>
              <a:gd name="connsiteX19" fmla="*/ 1223889 w 4375053"/>
              <a:gd name="connsiteY19" fmla="*/ 555182 h 5219909"/>
              <a:gd name="connsiteX20" fmla="*/ 1280160 w 4375053"/>
              <a:gd name="connsiteY20" fmla="*/ 583318 h 5219909"/>
              <a:gd name="connsiteX21" fmla="*/ 1392702 w 4375053"/>
              <a:gd name="connsiteY21" fmla="*/ 611453 h 5219909"/>
              <a:gd name="connsiteX22" fmla="*/ 1477108 w 4375053"/>
              <a:gd name="connsiteY22" fmla="*/ 653656 h 5219909"/>
              <a:gd name="connsiteX23" fmla="*/ 1505243 w 4375053"/>
              <a:gd name="connsiteY23" fmla="*/ 681792 h 5219909"/>
              <a:gd name="connsiteX24" fmla="*/ 1491176 w 4375053"/>
              <a:gd name="connsiteY24" fmla="*/ 639589 h 5219909"/>
              <a:gd name="connsiteX25" fmla="*/ 1505243 w 4375053"/>
              <a:gd name="connsiteY25" fmla="*/ 597385 h 5219909"/>
              <a:gd name="connsiteX26" fmla="*/ 1575582 w 4375053"/>
              <a:gd name="connsiteY26" fmla="*/ 512979 h 5219909"/>
              <a:gd name="connsiteX27" fmla="*/ 1631853 w 4375053"/>
              <a:gd name="connsiteY27" fmla="*/ 442641 h 5219909"/>
              <a:gd name="connsiteX28" fmla="*/ 1730326 w 4375053"/>
              <a:gd name="connsiteY28" fmla="*/ 470776 h 5219909"/>
              <a:gd name="connsiteX29" fmla="*/ 1758462 w 4375053"/>
              <a:gd name="connsiteY29" fmla="*/ 498912 h 5219909"/>
              <a:gd name="connsiteX30" fmla="*/ 1730326 w 4375053"/>
              <a:gd name="connsiteY30" fmla="*/ 456709 h 5219909"/>
              <a:gd name="connsiteX31" fmla="*/ 1645920 w 4375053"/>
              <a:gd name="connsiteY31" fmla="*/ 470776 h 5219909"/>
              <a:gd name="connsiteX32" fmla="*/ 1659988 w 4375053"/>
              <a:gd name="connsiteY32" fmla="*/ 541115 h 5219909"/>
              <a:gd name="connsiteX33" fmla="*/ 1744394 w 4375053"/>
              <a:gd name="connsiteY33" fmla="*/ 611453 h 5219909"/>
              <a:gd name="connsiteX34" fmla="*/ 1800665 w 4375053"/>
              <a:gd name="connsiteY34" fmla="*/ 681792 h 5219909"/>
              <a:gd name="connsiteX35" fmla="*/ 1828800 w 4375053"/>
              <a:gd name="connsiteY35" fmla="*/ 780265 h 5219909"/>
              <a:gd name="connsiteX36" fmla="*/ 1800665 w 4375053"/>
              <a:gd name="connsiteY36" fmla="*/ 920942 h 5219909"/>
              <a:gd name="connsiteX37" fmla="*/ 1786597 w 4375053"/>
              <a:gd name="connsiteY37" fmla="*/ 963145 h 5219909"/>
              <a:gd name="connsiteX38" fmla="*/ 1758462 w 4375053"/>
              <a:gd name="connsiteY38" fmla="*/ 991281 h 5219909"/>
              <a:gd name="connsiteX39" fmla="*/ 1730326 w 4375053"/>
              <a:gd name="connsiteY39" fmla="*/ 1075687 h 5219909"/>
              <a:gd name="connsiteX40" fmla="*/ 1716259 w 4375053"/>
              <a:gd name="connsiteY40" fmla="*/ 1117890 h 5219909"/>
              <a:gd name="connsiteX41" fmla="*/ 1744394 w 4375053"/>
              <a:gd name="connsiteY41" fmla="*/ 1160093 h 5219909"/>
              <a:gd name="connsiteX42" fmla="*/ 1772529 w 4375053"/>
              <a:gd name="connsiteY42" fmla="*/ 1188229 h 5219909"/>
              <a:gd name="connsiteX43" fmla="*/ 1800665 w 4375053"/>
              <a:gd name="connsiteY43" fmla="*/ 1244499 h 5219909"/>
              <a:gd name="connsiteX44" fmla="*/ 1814733 w 4375053"/>
              <a:gd name="connsiteY44" fmla="*/ 1413312 h 5219909"/>
              <a:gd name="connsiteX45" fmla="*/ 2124222 w 4375053"/>
              <a:gd name="connsiteY45" fmla="*/ 1511785 h 5219909"/>
              <a:gd name="connsiteX46" fmla="*/ 2208628 w 4375053"/>
              <a:gd name="connsiteY46" fmla="*/ 1539921 h 5219909"/>
              <a:gd name="connsiteX47" fmla="*/ 2307102 w 4375053"/>
              <a:gd name="connsiteY47" fmla="*/ 1596192 h 5219909"/>
              <a:gd name="connsiteX48" fmla="*/ 2391508 w 4375053"/>
              <a:gd name="connsiteY48" fmla="*/ 1610259 h 5219909"/>
              <a:gd name="connsiteX49" fmla="*/ 2518117 w 4375053"/>
              <a:gd name="connsiteY49" fmla="*/ 1638395 h 5219909"/>
              <a:gd name="connsiteX50" fmla="*/ 2560320 w 4375053"/>
              <a:gd name="connsiteY50" fmla="*/ 1652462 h 5219909"/>
              <a:gd name="connsiteX51" fmla="*/ 2686929 w 4375053"/>
              <a:gd name="connsiteY51" fmla="*/ 1638395 h 5219909"/>
              <a:gd name="connsiteX52" fmla="*/ 2785403 w 4375053"/>
              <a:gd name="connsiteY52" fmla="*/ 1596192 h 5219909"/>
              <a:gd name="connsiteX53" fmla="*/ 3235569 w 4375053"/>
              <a:gd name="connsiteY53" fmla="*/ 1610259 h 5219909"/>
              <a:gd name="connsiteX54" fmla="*/ 3404382 w 4375053"/>
              <a:gd name="connsiteY54" fmla="*/ 1638395 h 5219909"/>
              <a:gd name="connsiteX55" fmla="*/ 3474720 w 4375053"/>
              <a:gd name="connsiteY55" fmla="*/ 1624327 h 5219909"/>
              <a:gd name="connsiteX56" fmla="*/ 3812345 w 4375053"/>
              <a:gd name="connsiteY56" fmla="*/ 1582124 h 5219909"/>
              <a:gd name="connsiteX57" fmla="*/ 3981157 w 4375053"/>
              <a:gd name="connsiteY57" fmla="*/ 1596192 h 5219909"/>
              <a:gd name="connsiteX58" fmla="*/ 4065563 w 4375053"/>
              <a:gd name="connsiteY58" fmla="*/ 1624327 h 5219909"/>
              <a:gd name="connsiteX59" fmla="*/ 4149969 w 4375053"/>
              <a:gd name="connsiteY59" fmla="*/ 1652462 h 5219909"/>
              <a:gd name="connsiteX60" fmla="*/ 4192173 w 4375053"/>
              <a:gd name="connsiteY60" fmla="*/ 1666530 h 5219909"/>
              <a:gd name="connsiteX61" fmla="*/ 4276579 w 4375053"/>
              <a:gd name="connsiteY61" fmla="*/ 1708733 h 5219909"/>
              <a:gd name="connsiteX62" fmla="*/ 4318782 w 4375053"/>
              <a:gd name="connsiteY62" fmla="*/ 1779072 h 5219909"/>
              <a:gd name="connsiteX63" fmla="*/ 4346917 w 4375053"/>
              <a:gd name="connsiteY63" fmla="*/ 1821275 h 5219909"/>
              <a:gd name="connsiteX64" fmla="*/ 4375053 w 4375053"/>
              <a:gd name="connsiteY64" fmla="*/ 1905681 h 5219909"/>
              <a:gd name="connsiteX65" fmla="*/ 4346917 w 4375053"/>
              <a:gd name="connsiteY65" fmla="*/ 1947884 h 5219909"/>
              <a:gd name="connsiteX66" fmla="*/ 4206240 w 4375053"/>
              <a:gd name="connsiteY66" fmla="*/ 1919749 h 5219909"/>
              <a:gd name="connsiteX67" fmla="*/ 4234376 w 4375053"/>
              <a:gd name="connsiteY67" fmla="*/ 1947884 h 5219909"/>
              <a:gd name="connsiteX68" fmla="*/ 4248443 w 4375053"/>
              <a:gd name="connsiteY68" fmla="*/ 1990087 h 5219909"/>
              <a:gd name="connsiteX69" fmla="*/ 4164037 w 4375053"/>
              <a:gd name="connsiteY69" fmla="*/ 2088561 h 5219909"/>
              <a:gd name="connsiteX70" fmla="*/ 4164037 w 4375053"/>
              <a:gd name="connsiteY70" fmla="*/ 2215170 h 5219909"/>
              <a:gd name="connsiteX71" fmla="*/ 4178105 w 4375053"/>
              <a:gd name="connsiteY71" fmla="*/ 2257373 h 5219909"/>
              <a:gd name="connsiteX72" fmla="*/ 4164037 w 4375053"/>
              <a:gd name="connsiteY72" fmla="*/ 2299576 h 5219909"/>
              <a:gd name="connsiteX73" fmla="*/ 4121834 w 4375053"/>
              <a:gd name="connsiteY73" fmla="*/ 2271441 h 5219909"/>
              <a:gd name="connsiteX74" fmla="*/ 4093699 w 4375053"/>
              <a:gd name="connsiteY74" fmla="*/ 2229238 h 5219909"/>
              <a:gd name="connsiteX75" fmla="*/ 4065563 w 4375053"/>
              <a:gd name="connsiteY75" fmla="*/ 2201102 h 5219909"/>
              <a:gd name="connsiteX76" fmla="*/ 3896751 w 4375053"/>
              <a:gd name="connsiteY76" fmla="*/ 2369915 h 5219909"/>
              <a:gd name="connsiteX77" fmla="*/ 3854548 w 4375053"/>
              <a:gd name="connsiteY77" fmla="*/ 2398050 h 5219909"/>
              <a:gd name="connsiteX78" fmla="*/ 3699803 w 4375053"/>
              <a:gd name="connsiteY78" fmla="*/ 2426185 h 5219909"/>
              <a:gd name="connsiteX79" fmla="*/ 3685736 w 4375053"/>
              <a:gd name="connsiteY79" fmla="*/ 2468389 h 5219909"/>
              <a:gd name="connsiteX80" fmla="*/ 3671668 w 4375053"/>
              <a:gd name="connsiteY80" fmla="*/ 2524659 h 5219909"/>
              <a:gd name="connsiteX81" fmla="*/ 3615397 w 4375053"/>
              <a:gd name="connsiteY81" fmla="*/ 2510592 h 5219909"/>
              <a:gd name="connsiteX82" fmla="*/ 3587262 w 4375053"/>
              <a:gd name="connsiteY82" fmla="*/ 2482456 h 5219909"/>
              <a:gd name="connsiteX83" fmla="*/ 3559126 w 4375053"/>
              <a:gd name="connsiteY83" fmla="*/ 2440253 h 5219909"/>
              <a:gd name="connsiteX84" fmla="*/ 3488788 w 4375053"/>
              <a:gd name="connsiteY84" fmla="*/ 2510592 h 5219909"/>
              <a:gd name="connsiteX85" fmla="*/ 3446585 w 4375053"/>
              <a:gd name="connsiteY85" fmla="*/ 2538727 h 5219909"/>
              <a:gd name="connsiteX86" fmla="*/ 3418449 w 4375053"/>
              <a:gd name="connsiteY86" fmla="*/ 2566862 h 5219909"/>
              <a:gd name="connsiteX87" fmla="*/ 3376246 w 4375053"/>
              <a:gd name="connsiteY87" fmla="*/ 2580930 h 5219909"/>
              <a:gd name="connsiteX88" fmla="*/ 3291840 w 4375053"/>
              <a:gd name="connsiteY88" fmla="*/ 2623133 h 5219909"/>
              <a:gd name="connsiteX89" fmla="*/ 3291840 w 4375053"/>
              <a:gd name="connsiteY89" fmla="*/ 2735675 h 5219909"/>
              <a:gd name="connsiteX90" fmla="*/ 3277773 w 4375053"/>
              <a:gd name="connsiteY90" fmla="*/ 2876352 h 5219909"/>
              <a:gd name="connsiteX91" fmla="*/ 3235569 w 4375053"/>
              <a:gd name="connsiteY91" fmla="*/ 2890419 h 5219909"/>
              <a:gd name="connsiteX92" fmla="*/ 3207434 w 4375053"/>
              <a:gd name="connsiteY92" fmla="*/ 2918555 h 5219909"/>
              <a:gd name="connsiteX93" fmla="*/ 3137096 w 4375053"/>
              <a:gd name="connsiteY93" fmla="*/ 2960758 h 5219909"/>
              <a:gd name="connsiteX94" fmla="*/ 3137096 w 4375053"/>
              <a:gd name="connsiteY94" fmla="*/ 3129570 h 5219909"/>
              <a:gd name="connsiteX95" fmla="*/ 3151163 w 4375053"/>
              <a:gd name="connsiteY95" fmla="*/ 3256179 h 5219909"/>
              <a:gd name="connsiteX96" fmla="*/ 3179299 w 4375053"/>
              <a:gd name="connsiteY96" fmla="*/ 3284315 h 5219909"/>
              <a:gd name="connsiteX97" fmla="*/ 3207434 w 4375053"/>
              <a:gd name="connsiteY97" fmla="*/ 3326518 h 5219909"/>
              <a:gd name="connsiteX98" fmla="*/ 3235569 w 4375053"/>
              <a:gd name="connsiteY98" fmla="*/ 3410924 h 5219909"/>
              <a:gd name="connsiteX99" fmla="*/ 3221502 w 4375053"/>
              <a:gd name="connsiteY99" fmla="*/ 3495330 h 5219909"/>
              <a:gd name="connsiteX100" fmla="*/ 3207434 w 4375053"/>
              <a:gd name="connsiteY100" fmla="*/ 3551601 h 5219909"/>
              <a:gd name="connsiteX101" fmla="*/ 3235569 w 4375053"/>
              <a:gd name="connsiteY101" fmla="*/ 3692278 h 5219909"/>
              <a:gd name="connsiteX102" fmla="*/ 3249637 w 4375053"/>
              <a:gd name="connsiteY102" fmla="*/ 3889225 h 5219909"/>
              <a:gd name="connsiteX103" fmla="*/ 3277773 w 4375053"/>
              <a:gd name="connsiteY103" fmla="*/ 3861090 h 5219909"/>
              <a:gd name="connsiteX104" fmla="*/ 3291840 w 4375053"/>
              <a:gd name="connsiteY104" fmla="*/ 3720413 h 5219909"/>
              <a:gd name="connsiteX105" fmla="*/ 3305908 w 4375053"/>
              <a:gd name="connsiteY105" fmla="*/ 3636007 h 5219909"/>
              <a:gd name="connsiteX106" fmla="*/ 3460653 w 4375053"/>
              <a:gd name="connsiteY106" fmla="*/ 3650075 h 5219909"/>
              <a:gd name="connsiteX107" fmla="*/ 3502856 w 4375053"/>
              <a:gd name="connsiteY107" fmla="*/ 3734481 h 5219909"/>
              <a:gd name="connsiteX108" fmla="*/ 3516923 w 4375053"/>
              <a:gd name="connsiteY108" fmla="*/ 3804819 h 5219909"/>
              <a:gd name="connsiteX109" fmla="*/ 3530991 w 4375053"/>
              <a:gd name="connsiteY109" fmla="*/ 3847022 h 5219909"/>
              <a:gd name="connsiteX110" fmla="*/ 3545059 w 4375053"/>
              <a:gd name="connsiteY110" fmla="*/ 3903293 h 5219909"/>
              <a:gd name="connsiteX111" fmla="*/ 3573194 w 4375053"/>
              <a:gd name="connsiteY111" fmla="*/ 3931429 h 5219909"/>
              <a:gd name="connsiteX112" fmla="*/ 3615397 w 4375053"/>
              <a:gd name="connsiteY112" fmla="*/ 4058038 h 5219909"/>
              <a:gd name="connsiteX113" fmla="*/ 3629465 w 4375053"/>
              <a:gd name="connsiteY113" fmla="*/ 4100241 h 5219909"/>
              <a:gd name="connsiteX114" fmla="*/ 3657600 w 4375053"/>
              <a:gd name="connsiteY114" fmla="*/ 4142444 h 5219909"/>
              <a:gd name="connsiteX115" fmla="*/ 3713871 w 4375053"/>
              <a:gd name="connsiteY115" fmla="*/ 4240918 h 5219909"/>
              <a:gd name="connsiteX116" fmla="*/ 3770142 w 4375053"/>
              <a:gd name="connsiteY116" fmla="*/ 4325324 h 5219909"/>
              <a:gd name="connsiteX117" fmla="*/ 3784209 w 4375053"/>
              <a:gd name="connsiteY117" fmla="*/ 4480069 h 5219909"/>
              <a:gd name="connsiteX118" fmla="*/ 3798277 w 4375053"/>
              <a:gd name="connsiteY118" fmla="*/ 4550407 h 5219909"/>
              <a:gd name="connsiteX119" fmla="*/ 3826413 w 4375053"/>
              <a:gd name="connsiteY119" fmla="*/ 4719219 h 5219909"/>
              <a:gd name="connsiteX120" fmla="*/ 3840480 w 4375053"/>
              <a:gd name="connsiteY120" fmla="*/ 4859896 h 5219909"/>
              <a:gd name="connsiteX121" fmla="*/ 3854548 w 4375053"/>
              <a:gd name="connsiteY121" fmla="*/ 4902099 h 5219909"/>
              <a:gd name="connsiteX122" fmla="*/ 3840480 w 4375053"/>
              <a:gd name="connsiteY122" fmla="*/ 4986505 h 5219909"/>
              <a:gd name="connsiteX123" fmla="*/ 3798277 w 4375053"/>
              <a:gd name="connsiteY123" fmla="*/ 4944302 h 5219909"/>
              <a:gd name="connsiteX124" fmla="*/ 3812345 w 4375053"/>
              <a:gd name="connsiteY124" fmla="*/ 4902099 h 5219909"/>
              <a:gd name="connsiteX125" fmla="*/ 3756074 w 4375053"/>
              <a:gd name="connsiteY125" fmla="*/ 4789558 h 5219909"/>
              <a:gd name="connsiteX126" fmla="*/ 3742006 w 4375053"/>
              <a:gd name="connsiteY126" fmla="*/ 4747355 h 5219909"/>
              <a:gd name="connsiteX127" fmla="*/ 3727939 w 4375053"/>
              <a:gd name="connsiteY127" fmla="*/ 4677016 h 5219909"/>
              <a:gd name="connsiteX128" fmla="*/ 3699803 w 4375053"/>
              <a:gd name="connsiteY128" fmla="*/ 4634813 h 5219909"/>
              <a:gd name="connsiteX129" fmla="*/ 3629465 w 4375053"/>
              <a:gd name="connsiteY129" fmla="*/ 4536339 h 5219909"/>
              <a:gd name="connsiteX130" fmla="*/ 3601329 w 4375053"/>
              <a:gd name="connsiteY130" fmla="*/ 4451933 h 5219909"/>
              <a:gd name="connsiteX131" fmla="*/ 3587262 w 4375053"/>
              <a:gd name="connsiteY131" fmla="*/ 4367527 h 5219909"/>
              <a:gd name="connsiteX132" fmla="*/ 3559126 w 4375053"/>
              <a:gd name="connsiteY132" fmla="*/ 4254985 h 5219909"/>
              <a:gd name="connsiteX133" fmla="*/ 3488788 w 4375053"/>
              <a:gd name="connsiteY133" fmla="*/ 4170579 h 5219909"/>
              <a:gd name="connsiteX134" fmla="*/ 3460653 w 4375053"/>
              <a:gd name="connsiteY134" fmla="*/ 4128376 h 5219909"/>
              <a:gd name="connsiteX135" fmla="*/ 3418449 w 4375053"/>
              <a:gd name="connsiteY135" fmla="*/ 4142444 h 5219909"/>
              <a:gd name="connsiteX136" fmla="*/ 3291840 w 4375053"/>
              <a:gd name="connsiteY136" fmla="*/ 4212782 h 5219909"/>
              <a:gd name="connsiteX137" fmla="*/ 3137096 w 4375053"/>
              <a:gd name="connsiteY137" fmla="*/ 4226850 h 5219909"/>
              <a:gd name="connsiteX138" fmla="*/ 3052689 w 4375053"/>
              <a:gd name="connsiteY138" fmla="*/ 4254985 h 5219909"/>
              <a:gd name="connsiteX139" fmla="*/ 3010486 w 4375053"/>
              <a:gd name="connsiteY139" fmla="*/ 4269053 h 5219909"/>
              <a:gd name="connsiteX140" fmla="*/ 2954216 w 4375053"/>
              <a:gd name="connsiteY140" fmla="*/ 4283121 h 5219909"/>
              <a:gd name="connsiteX141" fmla="*/ 2799471 w 4375053"/>
              <a:gd name="connsiteY141" fmla="*/ 4240918 h 5219909"/>
              <a:gd name="connsiteX142" fmla="*/ 2771336 w 4375053"/>
              <a:gd name="connsiteY142" fmla="*/ 4198715 h 5219909"/>
              <a:gd name="connsiteX143" fmla="*/ 2700997 w 4375053"/>
              <a:gd name="connsiteY143" fmla="*/ 4128376 h 5219909"/>
              <a:gd name="connsiteX144" fmla="*/ 2686929 w 4375053"/>
              <a:gd name="connsiteY144" fmla="*/ 4269053 h 5219909"/>
              <a:gd name="connsiteX145" fmla="*/ 2729133 w 4375053"/>
              <a:gd name="connsiteY145" fmla="*/ 4409730 h 5219909"/>
              <a:gd name="connsiteX146" fmla="*/ 2771336 w 4375053"/>
              <a:gd name="connsiteY146" fmla="*/ 4508204 h 5219909"/>
              <a:gd name="connsiteX147" fmla="*/ 2743200 w 4375053"/>
              <a:gd name="connsiteY147" fmla="*/ 4747355 h 5219909"/>
              <a:gd name="connsiteX148" fmla="*/ 2715065 w 4375053"/>
              <a:gd name="connsiteY148" fmla="*/ 4789558 h 5219909"/>
              <a:gd name="connsiteX149" fmla="*/ 2672862 w 4375053"/>
              <a:gd name="connsiteY149" fmla="*/ 4803625 h 5219909"/>
              <a:gd name="connsiteX150" fmla="*/ 2644726 w 4375053"/>
              <a:gd name="connsiteY150" fmla="*/ 4831761 h 5219909"/>
              <a:gd name="connsiteX151" fmla="*/ 2588456 w 4375053"/>
              <a:gd name="connsiteY151" fmla="*/ 4916167 h 5219909"/>
              <a:gd name="connsiteX152" fmla="*/ 2546253 w 4375053"/>
              <a:gd name="connsiteY152" fmla="*/ 4944302 h 5219909"/>
              <a:gd name="connsiteX153" fmla="*/ 2250831 w 4375053"/>
              <a:gd name="connsiteY153" fmla="*/ 4986505 h 5219909"/>
              <a:gd name="connsiteX154" fmla="*/ 2166425 w 4375053"/>
              <a:gd name="connsiteY154" fmla="*/ 5014641 h 5219909"/>
              <a:gd name="connsiteX155" fmla="*/ 2124222 w 4375053"/>
              <a:gd name="connsiteY155" fmla="*/ 5042776 h 5219909"/>
              <a:gd name="connsiteX156" fmla="*/ 2039816 w 4375053"/>
              <a:gd name="connsiteY156" fmla="*/ 5070912 h 5219909"/>
              <a:gd name="connsiteX157" fmla="*/ 1997613 w 4375053"/>
              <a:gd name="connsiteY157" fmla="*/ 5084979 h 5219909"/>
              <a:gd name="connsiteX158" fmla="*/ 1871003 w 4375053"/>
              <a:gd name="connsiteY158" fmla="*/ 5070912 h 5219909"/>
              <a:gd name="connsiteX159" fmla="*/ 1842868 w 4375053"/>
              <a:gd name="connsiteY159" fmla="*/ 5042776 h 5219909"/>
              <a:gd name="connsiteX160" fmla="*/ 1786597 w 4375053"/>
              <a:gd name="connsiteY160" fmla="*/ 5028709 h 5219909"/>
              <a:gd name="connsiteX161" fmla="*/ 1491176 w 4375053"/>
              <a:gd name="connsiteY161" fmla="*/ 5042776 h 5219909"/>
              <a:gd name="connsiteX162" fmla="*/ 1406769 w 4375053"/>
              <a:gd name="connsiteY162" fmla="*/ 5070912 h 5219909"/>
              <a:gd name="connsiteX163" fmla="*/ 1364566 w 4375053"/>
              <a:gd name="connsiteY163" fmla="*/ 5084979 h 5219909"/>
              <a:gd name="connsiteX164" fmla="*/ 1322363 w 4375053"/>
              <a:gd name="connsiteY164" fmla="*/ 5099047 h 5219909"/>
              <a:gd name="connsiteX165" fmla="*/ 1266093 w 4375053"/>
              <a:gd name="connsiteY165" fmla="*/ 5113115 h 5219909"/>
              <a:gd name="connsiteX166" fmla="*/ 1181686 w 4375053"/>
              <a:gd name="connsiteY166" fmla="*/ 5141250 h 5219909"/>
              <a:gd name="connsiteX167" fmla="*/ 1083213 w 4375053"/>
              <a:gd name="connsiteY167" fmla="*/ 5169385 h 5219909"/>
              <a:gd name="connsiteX168" fmla="*/ 998806 w 4375053"/>
              <a:gd name="connsiteY168" fmla="*/ 5211589 h 5219909"/>
              <a:gd name="connsiteX169" fmla="*/ 984739 w 4375053"/>
              <a:gd name="connsiteY169" fmla="*/ 5169385 h 5219909"/>
              <a:gd name="connsiteX170" fmla="*/ 956603 w 4375053"/>
              <a:gd name="connsiteY170" fmla="*/ 5127182 h 5219909"/>
              <a:gd name="connsiteX171" fmla="*/ 942536 w 4375053"/>
              <a:gd name="connsiteY171" fmla="*/ 4845829 h 5219909"/>
              <a:gd name="connsiteX172" fmla="*/ 928468 w 4375053"/>
              <a:gd name="connsiteY172" fmla="*/ 4395662 h 5219909"/>
              <a:gd name="connsiteX173" fmla="*/ 914400 w 4375053"/>
              <a:gd name="connsiteY173" fmla="*/ 4339392 h 5219909"/>
              <a:gd name="connsiteX174" fmla="*/ 886265 w 4375053"/>
              <a:gd name="connsiteY174" fmla="*/ 4311256 h 5219909"/>
              <a:gd name="connsiteX175" fmla="*/ 858129 w 4375053"/>
              <a:gd name="connsiteY175" fmla="*/ 4226850 h 5219909"/>
              <a:gd name="connsiteX176" fmla="*/ 844062 w 4375053"/>
              <a:gd name="connsiteY176" fmla="*/ 4184647 h 5219909"/>
              <a:gd name="connsiteX177" fmla="*/ 829994 w 4375053"/>
              <a:gd name="connsiteY177" fmla="*/ 4100241 h 5219909"/>
              <a:gd name="connsiteX178" fmla="*/ 801859 w 4375053"/>
              <a:gd name="connsiteY178" fmla="*/ 3832955 h 5219909"/>
              <a:gd name="connsiteX179" fmla="*/ 815926 w 4375053"/>
              <a:gd name="connsiteY179" fmla="*/ 3720413 h 5219909"/>
              <a:gd name="connsiteX180" fmla="*/ 844062 w 4375053"/>
              <a:gd name="connsiteY180" fmla="*/ 3678210 h 5219909"/>
              <a:gd name="connsiteX181" fmla="*/ 858129 w 4375053"/>
              <a:gd name="connsiteY181" fmla="*/ 3636007 h 5219909"/>
              <a:gd name="connsiteX182" fmla="*/ 815926 w 4375053"/>
              <a:gd name="connsiteY182" fmla="*/ 3537533 h 5219909"/>
              <a:gd name="connsiteX183" fmla="*/ 787791 w 4375053"/>
              <a:gd name="connsiteY183" fmla="*/ 3579736 h 5219909"/>
              <a:gd name="connsiteX184" fmla="*/ 745588 w 4375053"/>
              <a:gd name="connsiteY184" fmla="*/ 3593804 h 5219909"/>
              <a:gd name="connsiteX185" fmla="*/ 633046 w 4375053"/>
              <a:gd name="connsiteY185" fmla="*/ 3607872 h 5219909"/>
              <a:gd name="connsiteX186" fmla="*/ 576776 w 4375053"/>
              <a:gd name="connsiteY186" fmla="*/ 3593804 h 5219909"/>
              <a:gd name="connsiteX187" fmla="*/ 590843 w 4375053"/>
              <a:gd name="connsiteY187" fmla="*/ 3537533 h 5219909"/>
              <a:gd name="connsiteX188" fmla="*/ 661182 w 4375053"/>
              <a:gd name="connsiteY188" fmla="*/ 3467195 h 5219909"/>
              <a:gd name="connsiteX189" fmla="*/ 675249 w 4375053"/>
              <a:gd name="connsiteY189" fmla="*/ 3410924 h 5219909"/>
              <a:gd name="connsiteX190" fmla="*/ 618979 w 4375053"/>
              <a:gd name="connsiteY190" fmla="*/ 3270247 h 5219909"/>
              <a:gd name="connsiteX191" fmla="*/ 590843 w 4375053"/>
              <a:gd name="connsiteY191" fmla="*/ 3242112 h 5219909"/>
              <a:gd name="connsiteX192" fmla="*/ 576776 w 4375053"/>
              <a:gd name="connsiteY192" fmla="*/ 3199909 h 5219909"/>
              <a:gd name="connsiteX193" fmla="*/ 548640 w 4375053"/>
              <a:gd name="connsiteY193" fmla="*/ 3157705 h 5219909"/>
              <a:gd name="connsiteX194" fmla="*/ 520505 w 4375053"/>
              <a:gd name="connsiteY194" fmla="*/ 3073299 h 5219909"/>
              <a:gd name="connsiteX195" fmla="*/ 548640 w 4375053"/>
              <a:gd name="connsiteY195" fmla="*/ 2960758 h 5219909"/>
              <a:gd name="connsiteX196" fmla="*/ 618979 w 4375053"/>
              <a:gd name="connsiteY196" fmla="*/ 2946690 h 5219909"/>
              <a:gd name="connsiteX197" fmla="*/ 703385 w 4375053"/>
              <a:gd name="connsiteY197" fmla="*/ 2918555 h 5219909"/>
              <a:gd name="connsiteX198" fmla="*/ 689317 w 4375053"/>
              <a:gd name="connsiteY198" fmla="*/ 2707539 h 5219909"/>
              <a:gd name="connsiteX199" fmla="*/ 661182 w 4375053"/>
              <a:gd name="connsiteY199" fmla="*/ 2665336 h 5219909"/>
              <a:gd name="connsiteX200" fmla="*/ 618979 w 4375053"/>
              <a:gd name="connsiteY200" fmla="*/ 2566862 h 5219909"/>
              <a:gd name="connsiteX201" fmla="*/ 604911 w 4375053"/>
              <a:gd name="connsiteY201" fmla="*/ 2496524 h 5219909"/>
              <a:gd name="connsiteX202" fmla="*/ 562708 w 4375053"/>
              <a:gd name="connsiteY202" fmla="*/ 2482456 h 5219909"/>
              <a:gd name="connsiteX203" fmla="*/ 478302 w 4375053"/>
              <a:gd name="connsiteY203" fmla="*/ 2468389 h 5219909"/>
              <a:gd name="connsiteX204" fmla="*/ 450166 w 4375053"/>
              <a:gd name="connsiteY204" fmla="*/ 2440253 h 5219909"/>
              <a:gd name="connsiteX205" fmla="*/ 393896 w 4375053"/>
              <a:gd name="connsiteY205" fmla="*/ 2426185 h 5219909"/>
              <a:gd name="connsiteX206" fmla="*/ 351693 w 4375053"/>
              <a:gd name="connsiteY206" fmla="*/ 2412118 h 5219909"/>
              <a:gd name="connsiteX207" fmla="*/ 337625 w 4375053"/>
              <a:gd name="connsiteY207" fmla="*/ 2369915 h 5219909"/>
              <a:gd name="connsiteX208" fmla="*/ 309489 w 4375053"/>
              <a:gd name="connsiteY208" fmla="*/ 2341779 h 5219909"/>
              <a:gd name="connsiteX209" fmla="*/ 281354 w 4375053"/>
              <a:gd name="connsiteY209" fmla="*/ 2299576 h 5219909"/>
              <a:gd name="connsiteX210" fmla="*/ 239151 w 4375053"/>
              <a:gd name="connsiteY210" fmla="*/ 2243305 h 5219909"/>
              <a:gd name="connsiteX211" fmla="*/ 182880 w 4375053"/>
              <a:gd name="connsiteY211" fmla="*/ 2215170 h 5219909"/>
              <a:gd name="connsiteX212" fmla="*/ 140677 w 4375053"/>
              <a:gd name="connsiteY212" fmla="*/ 2187035 h 5219909"/>
              <a:gd name="connsiteX213" fmla="*/ 84406 w 4375053"/>
              <a:gd name="connsiteY213" fmla="*/ 2130764 h 5219909"/>
              <a:gd name="connsiteX214" fmla="*/ 28136 w 4375053"/>
              <a:gd name="connsiteY214" fmla="*/ 2032290 h 5219909"/>
              <a:gd name="connsiteX215" fmla="*/ 0 w 4375053"/>
              <a:gd name="connsiteY215" fmla="*/ 2004155 h 5219909"/>
              <a:gd name="connsiteX216" fmla="*/ 14068 w 4375053"/>
              <a:gd name="connsiteY216" fmla="*/ 1947884 h 5219909"/>
              <a:gd name="connsiteX217" fmla="*/ 126609 w 4375053"/>
              <a:gd name="connsiteY217" fmla="*/ 1863478 h 5219909"/>
              <a:gd name="connsiteX218" fmla="*/ 211016 w 4375053"/>
              <a:gd name="connsiteY218" fmla="*/ 1849410 h 5219909"/>
              <a:gd name="connsiteX219" fmla="*/ 295422 w 4375053"/>
              <a:gd name="connsiteY219" fmla="*/ 1807207 h 5219909"/>
              <a:gd name="connsiteX220" fmla="*/ 337625 w 4375053"/>
              <a:gd name="connsiteY220" fmla="*/ 1708733 h 5219909"/>
              <a:gd name="connsiteX221" fmla="*/ 492369 w 4375053"/>
              <a:gd name="connsiteY221" fmla="*/ 1582124 h 5219909"/>
              <a:gd name="connsiteX222" fmla="*/ 534573 w 4375053"/>
              <a:gd name="connsiteY222" fmla="*/ 1596192 h 5219909"/>
              <a:gd name="connsiteX223" fmla="*/ 900333 w 4375053"/>
              <a:gd name="connsiteY223" fmla="*/ 1553989 h 5219909"/>
              <a:gd name="connsiteX224" fmla="*/ 956603 w 4375053"/>
              <a:gd name="connsiteY224" fmla="*/ 1483650 h 5219909"/>
              <a:gd name="connsiteX225" fmla="*/ 928468 w 4375053"/>
              <a:gd name="connsiteY225" fmla="*/ 1441447 h 5219909"/>
              <a:gd name="connsiteX226" fmla="*/ 872197 w 4375053"/>
              <a:gd name="connsiteY226" fmla="*/ 1427379 h 5219909"/>
              <a:gd name="connsiteX227" fmla="*/ 829994 w 4375053"/>
              <a:gd name="connsiteY227" fmla="*/ 1399244 h 5219909"/>
              <a:gd name="connsiteX228" fmla="*/ 801859 w 4375053"/>
              <a:gd name="connsiteY228" fmla="*/ 1357041 h 5219909"/>
              <a:gd name="connsiteX229" fmla="*/ 773723 w 4375053"/>
              <a:gd name="connsiteY229" fmla="*/ 1328905 h 5219909"/>
              <a:gd name="connsiteX230" fmla="*/ 703385 w 4375053"/>
              <a:gd name="connsiteY230" fmla="*/ 1258567 h 5219909"/>
              <a:gd name="connsiteX231" fmla="*/ 478302 w 4375053"/>
              <a:gd name="connsiteY231" fmla="*/ 1258567 h 5219909"/>
              <a:gd name="connsiteX232" fmla="*/ 450166 w 4375053"/>
              <a:gd name="connsiteY232" fmla="*/ 1216364 h 5219909"/>
              <a:gd name="connsiteX233" fmla="*/ 407963 w 4375053"/>
              <a:gd name="connsiteY233" fmla="*/ 1131958 h 5219909"/>
              <a:gd name="connsiteX234" fmla="*/ 393896 w 4375053"/>
              <a:gd name="connsiteY234" fmla="*/ 1089755 h 5219909"/>
              <a:gd name="connsiteX235" fmla="*/ 267286 w 4375053"/>
              <a:gd name="connsiteY235" fmla="*/ 991281 h 5219909"/>
              <a:gd name="connsiteX236" fmla="*/ 239151 w 4375053"/>
              <a:gd name="connsiteY236" fmla="*/ 963145 h 5219909"/>
              <a:gd name="connsiteX237" fmla="*/ 182880 w 4375053"/>
              <a:gd name="connsiteY237" fmla="*/ 949078 h 5219909"/>
              <a:gd name="connsiteX238" fmla="*/ 140677 w 4375053"/>
              <a:gd name="connsiteY238" fmla="*/ 935010 h 5219909"/>
              <a:gd name="connsiteX239" fmla="*/ 98474 w 4375053"/>
              <a:gd name="connsiteY239" fmla="*/ 906875 h 5219909"/>
              <a:gd name="connsiteX240" fmla="*/ 70339 w 4375053"/>
              <a:gd name="connsiteY240" fmla="*/ 864672 h 5219909"/>
              <a:gd name="connsiteX241" fmla="*/ 70339 w 4375053"/>
              <a:gd name="connsiteY241" fmla="*/ 738062 h 5219909"/>
              <a:gd name="connsiteX242" fmla="*/ 126609 w 4375053"/>
              <a:gd name="connsiteY242" fmla="*/ 709927 h 5219909"/>
              <a:gd name="connsiteX243" fmla="*/ 154745 w 4375053"/>
              <a:gd name="connsiteY243" fmla="*/ 681792 h 5219909"/>
              <a:gd name="connsiteX244" fmla="*/ 140677 w 4375053"/>
              <a:gd name="connsiteY244" fmla="*/ 625521 h 5219909"/>
              <a:gd name="connsiteX245" fmla="*/ 112542 w 4375053"/>
              <a:gd name="connsiteY245" fmla="*/ 583318 h 5219909"/>
              <a:gd name="connsiteX246" fmla="*/ 225083 w 4375053"/>
              <a:gd name="connsiteY246" fmla="*/ 541115 h 5219909"/>
              <a:gd name="connsiteX247" fmla="*/ 337625 w 4375053"/>
              <a:gd name="connsiteY247" fmla="*/ 456709 h 5219909"/>
              <a:gd name="connsiteX248" fmla="*/ 351693 w 4375053"/>
              <a:gd name="connsiteY248" fmla="*/ 372302 h 5219909"/>
              <a:gd name="connsiteX249" fmla="*/ 520505 w 4375053"/>
              <a:gd name="connsiteY249" fmla="*/ 316032 h 5219909"/>
              <a:gd name="connsiteX250" fmla="*/ 506437 w 4375053"/>
              <a:gd name="connsiteY250" fmla="*/ 259761 h 5219909"/>
              <a:gd name="connsiteX251" fmla="*/ 464234 w 4375053"/>
              <a:gd name="connsiteY251" fmla="*/ 245693 h 5219909"/>
              <a:gd name="connsiteX252" fmla="*/ 365760 w 4375053"/>
              <a:gd name="connsiteY252" fmla="*/ 231625 h 5219909"/>
              <a:gd name="connsiteX253" fmla="*/ 323557 w 4375053"/>
              <a:gd name="connsiteY253" fmla="*/ 217558 h 5219909"/>
              <a:gd name="connsiteX254" fmla="*/ 323557 w 4375053"/>
              <a:gd name="connsiteY254" fmla="*/ 90949 h 5219909"/>
              <a:gd name="connsiteX255" fmla="*/ 365760 w 4375053"/>
              <a:gd name="connsiteY255" fmla="*/ 76881 h 5219909"/>
              <a:gd name="connsiteX256" fmla="*/ 450166 w 4375053"/>
              <a:gd name="connsiteY256" fmla="*/ 62813 h 5219909"/>
              <a:gd name="connsiteX257" fmla="*/ 253219 w 4375053"/>
              <a:gd name="connsiteY257" fmla="*/ 48745 h 5219909"/>
              <a:gd name="connsiteX258" fmla="*/ 267286 w 4375053"/>
              <a:gd name="connsiteY258" fmla="*/ 90949 h 5219909"/>
              <a:gd name="connsiteX259" fmla="*/ 295422 w 4375053"/>
              <a:gd name="connsiteY259" fmla="*/ 119084 h 5219909"/>
              <a:gd name="connsiteX260" fmla="*/ 309489 w 4375053"/>
              <a:gd name="connsiteY260" fmla="*/ 133152 h 52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375053" h="5219909">
                <a:moveTo>
                  <a:pt x="436099" y="34678"/>
                </a:moveTo>
                <a:cubicBezTo>
                  <a:pt x="468924" y="39367"/>
                  <a:pt x="508400" y="28388"/>
                  <a:pt x="534573" y="48745"/>
                </a:cubicBezTo>
                <a:cubicBezTo>
                  <a:pt x="557983" y="66953"/>
                  <a:pt x="546257" y="108475"/>
                  <a:pt x="562708" y="133152"/>
                </a:cubicBezTo>
                <a:cubicBezTo>
                  <a:pt x="572086" y="147220"/>
                  <a:pt x="583282" y="160233"/>
                  <a:pt x="590843" y="175355"/>
                </a:cubicBezTo>
                <a:cubicBezTo>
                  <a:pt x="597475" y="188618"/>
                  <a:pt x="594426" y="207073"/>
                  <a:pt x="604911" y="217558"/>
                </a:cubicBezTo>
                <a:cubicBezTo>
                  <a:pt x="629915" y="242562"/>
                  <a:pt x="706733" y="285312"/>
                  <a:pt x="745588" y="301964"/>
                </a:cubicBezTo>
                <a:cubicBezTo>
                  <a:pt x="759218" y="307805"/>
                  <a:pt x="773723" y="311343"/>
                  <a:pt x="787791" y="316032"/>
                </a:cubicBezTo>
                <a:cubicBezTo>
                  <a:pt x="792480" y="330100"/>
                  <a:pt x="794658" y="345272"/>
                  <a:pt x="801859" y="358235"/>
                </a:cubicBezTo>
                <a:cubicBezTo>
                  <a:pt x="818281" y="387794"/>
                  <a:pt x="858129" y="442641"/>
                  <a:pt x="858129" y="442641"/>
                </a:cubicBezTo>
                <a:lnTo>
                  <a:pt x="942536" y="428573"/>
                </a:lnTo>
                <a:cubicBezTo>
                  <a:pt x="952388" y="403944"/>
                  <a:pt x="886265" y="372302"/>
                  <a:pt x="886265" y="372302"/>
                </a:cubicBezTo>
                <a:cubicBezTo>
                  <a:pt x="869750" y="322759"/>
                  <a:pt x="836847" y="270582"/>
                  <a:pt x="872197" y="217558"/>
                </a:cubicBezTo>
                <a:cubicBezTo>
                  <a:pt x="880422" y="205220"/>
                  <a:pt x="900332" y="208179"/>
                  <a:pt x="914400" y="203490"/>
                </a:cubicBezTo>
                <a:cubicBezTo>
                  <a:pt x="933157" y="208179"/>
                  <a:pt x="951797" y="213364"/>
                  <a:pt x="970671" y="217558"/>
                </a:cubicBezTo>
                <a:cubicBezTo>
                  <a:pt x="994012" y="222745"/>
                  <a:pt x="1019032" y="222206"/>
                  <a:pt x="1041009" y="231625"/>
                </a:cubicBezTo>
                <a:cubicBezTo>
                  <a:pt x="1053200" y="236850"/>
                  <a:pt x="1057282" y="253829"/>
                  <a:pt x="1069145" y="259761"/>
                </a:cubicBezTo>
                <a:cubicBezTo>
                  <a:pt x="1086438" y="268408"/>
                  <a:pt x="1106659" y="269140"/>
                  <a:pt x="1125416" y="273829"/>
                </a:cubicBezTo>
                <a:cubicBezTo>
                  <a:pt x="1130105" y="297275"/>
                  <a:pt x="1130064" y="322190"/>
                  <a:pt x="1139483" y="344167"/>
                </a:cubicBezTo>
                <a:cubicBezTo>
                  <a:pt x="1199202" y="483510"/>
                  <a:pt x="1139838" y="247109"/>
                  <a:pt x="1181686" y="414505"/>
                </a:cubicBezTo>
                <a:cubicBezTo>
                  <a:pt x="1190925" y="451462"/>
                  <a:pt x="1197204" y="524049"/>
                  <a:pt x="1223889" y="555182"/>
                </a:cubicBezTo>
                <a:cubicBezTo>
                  <a:pt x="1237537" y="571104"/>
                  <a:pt x="1260885" y="575057"/>
                  <a:pt x="1280160" y="583318"/>
                </a:cubicBezTo>
                <a:cubicBezTo>
                  <a:pt x="1318006" y="599538"/>
                  <a:pt x="1351425" y="603197"/>
                  <a:pt x="1392702" y="611453"/>
                </a:cubicBezTo>
                <a:cubicBezTo>
                  <a:pt x="1458222" y="676975"/>
                  <a:pt x="1373401" y="601803"/>
                  <a:pt x="1477108" y="653656"/>
                </a:cubicBezTo>
                <a:cubicBezTo>
                  <a:pt x="1488971" y="659587"/>
                  <a:pt x="1495865" y="672413"/>
                  <a:pt x="1505243" y="681792"/>
                </a:cubicBezTo>
                <a:cubicBezTo>
                  <a:pt x="1500554" y="667724"/>
                  <a:pt x="1491176" y="654418"/>
                  <a:pt x="1491176" y="639589"/>
                </a:cubicBezTo>
                <a:cubicBezTo>
                  <a:pt x="1491176" y="624760"/>
                  <a:pt x="1498611" y="610648"/>
                  <a:pt x="1505243" y="597385"/>
                </a:cubicBezTo>
                <a:cubicBezTo>
                  <a:pt x="1531437" y="544997"/>
                  <a:pt x="1536695" y="559644"/>
                  <a:pt x="1575582" y="512979"/>
                </a:cubicBezTo>
                <a:cubicBezTo>
                  <a:pt x="1664303" y="406513"/>
                  <a:pt x="1550005" y="524486"/>
                  <a:pt x="1631853" y="442641"/>
                </a:cubicBezTo>
                <a:cubicBezTo>
                  <a:pt x="1642359" y="445268"/>
                  <a:pt x="1715914" y="462129"/>
                  <a:pt x="1730326" y="470776"/>
                </a:cubicBezTo>
                <a:cubicBezTo>
                  <a:pt x="1741699" y="477600"/>
                  <a:pt x="1758462" y="512175"/>
                  <a:pt x="1758462" y="498912"/>
                </a:cubicBezTo>
                <a:cubicBezTo>
                  <a:pt x="1758462" y="482005"/>
                  <a:pt x="1739705" y="470777"/>
                  <a:pt x="1730326" y="456709"/>
                </a:cubicBezTo>
                <a:cubicBezTo>
                  <a:pt x="1702191" y="461398"/>
                  <a:pt x="1664180" y="448864"/>
                  <a:pt x="1645920" y="470776"/>
                </a:cubicBezTo>
                <a:cubicBezTo>
                  <a:pt x="1630613" y="489145"/>
                  <a:pt x="1649295" y="519729"/>
                  <a:pt x="1659988" y="541115"/>
                </a:cubicBezTo>
                <a:cubicBezTo>
                  <a:pt x="1673528" y="568195"/>
                  <a:pt x="1720156" y="595295"/>
                  <a:pt x="1744394" y="611453"/>
                </a:cubicBezTo>
                <a:cubicBezTo>
                  <a:pt x="1779754" y="717531"/>
                  <a:pt x="1727943" y="590889"/>
                  <a:pt x="1800665" y="681792"/>
                </a:cubicBezTo>
                <a:cubicBezTo>
                  <a:pt x="1808005" y="690967"/>
                  <a:pt x="1827880" y="776586"/>
                  <a:pt x="1828800" y="780265"/>
                </a:cubicBezTo>
                <a:cubicBezTo>
                  <a:pt x="1817745" y="846597"/>
                  <a:pt x="1817455" y="862179"/>
                  <a:pt x="1800665" y="920942"/>
                </a:cubicBezTo>
                <a:cubicBezTo>
                  <a:pt x="1796591" y="935200"/>
                  <a:pt x="1794226" y="950429"/>
                  <a:pt x="1786597" y="963145"/>
                </a:cubicBezTo>
                <a:cubicBezTo>
                  <a:pt x="1779773" y="974518"/>
                  <a:pt x="1767840" y="981902"/>
                  <a:pt x="1758462" y="991281"/>
                </a:cubicBezTo>
                <a:lnTo>
                  <a:pt x="1730326" y="1075687"/>
                </a:lnTo>
                <a:lnTo>
                  <a:pt x="1716259" y="1117890"/>
                </a:lnTo>
                <a:cubicBezTo>
                  <a:pt x="1725637" y="1131958"/>
                  <a:pt x="1733832" y="1146891"/>
                  <a:pt x="1744394" y="1160093"/>
                </a:cubicBezTo>
                <a:cubicBezTo>
                  <a:pt x="1752679" y="1170450"/>
                  <a:pt x="1765172" y="1177193"/>
                  <a:pt x="1772529" y="1188229"/>
                </a:cubicBezTo>
                <a:cubicBezTo>
                  <a:pt x="1784162" y="1205678"/>
                  <a:pt x="1791286" y="1225742"/>
                  <a:pt x="1800665" y="1244499"/>
                </a:cubicBezTo>
                <a:cubicBezTo>
                  <a:pt x="1805354" y="1300770"/>
                  <a:pt x="1799620" y="1358906"/>
                  <a:pt x="1814733" y="1413312"/>
                </a:cubicBezTo>
                <a:cubicBezTo>
                  <a:pt x="1856774" y="1564661"/>
                  <a:pt x="1990044" y="1504331"/>
                  <a:pt x="2124222" y="1511785"/>
                </a:cubicBezTo>
                <a:cubicBezTo>
                  <a:pt x="2152357" y="1521164"/>
                  <a:pt x="2183952" y="1523470"/>
                  <a:pt x="2208628" y="1539921"/>
                </a:cubicBezTo>
                <a:cubicBezTo>
                  <a:pt x="2236882" y="1558757"/>
                  <a:pt x="2274653" y="1586457"/>
                  <a:pt x="2307102" y="1596192"/>
                </a:cubicBezTo>
                <a:cubicBezTo>
                  <a:pt x="2334422" y="1604388"/>
                  <a:pt x="2363445" y="1605157"/>
                  <a:pt x="2391508" y="1610259"/>
                </a:cubicBezTo>
                <a:cubicBezTo>
                  <a:pt x="2431396" y="1617511"/>
                  <a:pt x="2478602" y="1627105"/>
                  <a:pt x="2518117" y="1638395"/>
                </a:cubicBezTo>
                <a:cubicBezTo>
                  <a:pt x="2532375" y="1642469"/>
                  <a:pt x="2546252" y="1647773"/>
                  <a:pt x="2560320" y="1652462"/>
                </a:cubicBezTo>
                <a:cubicBezTo>
                  <a:pt x="2602523" y="1647773"/>
                  <a:pt x="2645044" y="1645376"/>
                  <a:pt x="2686929" y="1638395"/>
                </a:cubicBezTo>
                <a:cubicBezTo>
                  <a:pt x="2717978" y="1633220"/>
                  <a:pt x="2759779" y="1609004"/>
                  <a:pt x="2785403" y="1596192"/>
                </a:cubicBezTo>
                <a:lnTo>
                  <a:pt x="3235569" y="1610259"/>
                </a:lnTo>
                <a:cubicBezTo>
                  <a:pt x="3345955" y="1615644"/>
                  <a:pt x="3332708" y="1614503"/>
                  <a:pt x="3404382" y="1638395"/>
                </a:cubicBezTo>
                <a:cubicBezTo>
                  <a:pt x="3427828" y="1633706"/>
                  <a:pt x="3450880" y="1626161"/>
                  <a:pt x="3474720" y="1624327"/>
                </a:cubicBezTo>
                <a:cubicBezTo>
                  <a:pt x="3802549" y="1599109"/>
                  <a:pt x="3685452" y="1666718"/>
                  <a:pt x="3812345" y="1582124"/>
                </a:cubicBezTo>
                <a:cubicBezTo>
                  <a:pt x="3868616" y="1586813"/>
                  <a:pt x="3925460" y="1586909"/>
                  <a:pt x="3981157" y="1596192"/>
                </a:cubicBezTo>
                <a:cubicBezTo>
                  <a:pt x="4010411" y="1601068"/>
                  <a:pt x="4037428" y="1614949"/>
                  <a:pt x="4065563" y="1624327"/>
                </a:cubicBezTo>
                <a:lnTo>
                  <a:pt x="4149969" y="1652462"/>
                </a:lnTo>
                <a:cubicBezTo>
                  <a:pt x="4164037" y="1657151"/>
                  <a:pt x="4179835" y="1658304"/>
                  <a:pt x="4192173" y="1666530"/>
                </a:cubicBezTo>
                <a:cubicBezTo>
                  <a:pt x="4246714" y="1702890"/>
                  <a:pt x="4218336" y="1689318"/>
                  <a:pt x="4276579" y="1708733"/>
                </a:cubicBezTo>
                <a:cubicBezTo>
                  <a:pt x="4331533" y="1763689"/>
                  <a:pt x="4282258" y="1706024"/>
                  <a:pt x="4318782" y="1779072"/>
                </a:cubicBezTo>
                <a:cubicBezTo>
                  <a:pt x="4326343" y="1794194"/>
                  <a:pt x="4340050" y="1805825"/>
                  <a:pt x="4346917" y="1821275"/>
                </a:cubicBezTo>
                <a:cubicBezTo>
                  <a:pt x="4358962" y="1848376"/>
                  <a:pt x="4375053" y="1905681"/>
                  <a:pt x="4375053" y="1905681"/>
                </a:cubicBezTo>
                <a:cubicBezTo>
                  <a:pt x="4365674" y="1919749"/>
                  <a:pt x="4363422" y="1944216"/>
                  <a:pt x="4346917" y="1947884"/>
                </a:cubicBezTo>
                <a:cubicBezTo>
                  <a:pt x="4308124" y="1956505"/>
                  <a:pt x="4246645" y="1933217"/>
                  <a:pt x="4206240" y="1919749"/>
                </a:cubicBezTo>
                <a:cubicBezTo>
                  <a:pt x="4215619" y="1929127"/>
                  <a:pt x="4227552" y="1936511"/>
                  <a:pt x="4234376" y="1947884"/>
                </a:cubicBezTo>
                <a:cubicBezTo>
                  <a:pt x="4242005" y="1960599"/>
                  <a:pt x="4248443" y="1975258"/>
                  <a:pt x="4248443" y="1990087"/>
                </a:cubicBezTo>
                <a:cubicBezTo>
                  <a:pt x="4248443" y="2040068"/>
                  <a:pt x="4198725" y="2065435"/>
                  <a:pt x="4164037" y="2088561"/>
                </a:cubicBezTo>
                <a:cubicBezTo>
                  <a:pt x="4119451" y="2155440"/>
                  <a:pt x="4130555" y="2114725"/>
                  <a:pt x="4164037" y="2215170"/>
                </a:cubicBezTo>
                <a:lnTo>
                  <a:pt x="4178105" y="2257373"/>
                </a:lnTo>
                <a:cubicBezTo>
                  <a:pt x="4173416" y="2271441"/>
                  <a:pt x="4178423" y="2295979"/>
                  <a:pt x="4164037" y="2299576"/>
                </a:cubicBezTo>
                <a:cubicBezTo>
                  <a:pt x="4147635" y="2303677"/>
                  <a:pt x="4133789" y="2283396"/>
                  <a:pt x="4121834" y="2271441"/>
                </a:cubicBezTo>
                <a:cubicBezTo>
                  <a:pt x="4109879" y="2259486"/>
                  <a:pt x="4104261" y="2242440"/>
                  <a:pt x="4093699" y="2229238"/>
                </a:cubicBezTo>
                <a:cubicBezTo>
                  <a:pt x="4085413" y="2218881"/>
                  <a:pt x="4074942" y="2210481"/>
                  <a:pt x="4065563" y="2201102"/>
                </a:cubicBezTo>
                <a:cubicBezTo>
                  <a:pt x="3813222" y="2224043"/>
                  <a:pt x="3961523" y="2159405"/>
                  <a:pt x="3896751" y="2369915"/>
                </a:cubicBezTo>
                <a:cubicBezTo>
                  <a:pt x="3891779" y="2386075"/>
                  <a:pt x="3870379" y="2392114"/>
                  <a:pt x="3854548" y="2398050"/>
                </a:cubicBezTo>
                <a:cubicBezTo>
                  <a:pt x="3838814" y="2403950"/>
                  <a:pt x="3709290" y="2424604"/>
                  <a:pt x="3699803" y="2426185"/>
                </a:cubicBezTo>
                <a:cubicBezTo>
                  <a:pt x="3695114" y="2440253"/>
                  <a:pt x="3689810" y="2454131"/>
                  <a:pt x="3685736" y="2468389"/>
                </a:cubicBezTo>
                <a:cubicBezTo>
                  <a:pt x="3680425" y="2486979"/>
                  <a:pt x="3688247" y="2514712"/>
                  <a:pt x="3671668" y="2524659"/>
                </a:cubicBezTo>
                <a:cubicBezTo>
                  <a:pt x="3655089" y="2534606"/>
                  <a:pt x="3634154" y="2515281"/>
                  <a:pt x="3615397" y="2510592"/>
                </a:cubicBezTo>
                <a:cubicBezTo>
                  <a:pt x="3606019" y="2501213"/>
                  <a:pt x="3595547" y="2492813"/>
                  <a:pt x="3587262" y="2482456"/>
                </a:cubicBezTo>
                <a:cubicBezTo>
                  <a:pt x="3576700" y="2469254"/>
                  <a:pt x="3575383" y="2435608"/>
                  <a:pt x="3559126" y="2440253"/>
                </a:cubicBezTo>
                <a:cubicBezTo>
                  <a:pt x="3527244" y="2449362"/>
                  <a:pt x="3516377" y="2492199"/>
                  <a:pt x="3488788" y="2510592"/>
                </a:cubicBezTo>
                <a:cubicBezTo>
                  <a:pt x="3474720" y="2519970"/>
                  <a:pt x="3459787" y="2528165"/>
                  <a:pt x="3446585" y="2538727"/>
                </a:cubicBezTo>
                <a:cubicBezTo>
                  <a:pt x="3436228" y="2547012"/>
                  <a:pt x="3429822" y="2560038"/>
                  <a:pt x="3418449" y="2566862"/>
                </a:cubicBezTo>
                <a:cubicBezTo>
                  <a:pt x="3405733" y="2574491"/>
                  <a:pt x="3389509" y="2574298"/>
                  <a:pt x="3376246" y="2580930"/>
                </a:cubicBezTo>
                <a:cubicBezTo>
                  <a:pt x="3267164" y="2635471"/>
                  <a:pt x="3397919" y="2587773"/>
                  <a:pt x="3291840" y="2623133"/>
                </a:cubicBezTo>
                <a:cubicBezTo>
                  <a:pt x="3259685" y="2719603"/>
                  <a:pt x="3291840" y="2599868"/>
                  <a:pt x="3291840" y="2735675"/>
                </a:cubicBezTo>
                <a:cubicBezTo>
                  <a:pt x="3291840" y="2782801"/>
                  <a:pt x="3293878" y="2832063"/>
                  <a:pt x="3277773" y="2876352"/>
                </a:cubicBezTo>
                <a:cubicBezTo>
                  <a:pt x="3272705" y="2890288"/>
                  <a:pt x="3249637" y="2885730"/>
                  <a:pt x="3235569" y="2890419"/>
                </a:cubicBezTo>
                <a:cubicBezTo>
                  <a:pt x="3226191" y="2899798"/>
                  <a:pt x="3218807" y="2911731"/>
                  <a:pt x="3207434" y="2918555"/>
                </a:cubicBezTo>
                <a:cubicBezTo>
                  <a:pt x="3116125" y="2973341"/>
                  <a:pt x="3208384" y="2889467"/>
                  <a:pt x="3137096" y="2960758"/>
                </a:cubicBezTo>
                <a:cubicBezTo>
                  <a:pt x="3170075" y="3059698"/>
                  <a:pt x="3137096" y="2941108"/>
                  <a:pt x="3137096" y="3129570"/>
                </a:cubicBezTo>
                <a:cubicBezTo>
                  <a:pt x="3137096" y="3172033"/>
                  <a:pt x="3139990" y="3215213"/>
                  <a:pt x="3151163" y="3256179"/>
                </a:cubicBezTo>
                <a:cubicBezTo>
                  <a:pt x="3154653" y="3268975"/>
                  <a:pt x="3171013" y="3273958"/>
                  <a:pt x="3179299" y="3284315"/>
                </a:cubicBezTo>
                <a:cubicBezTo>
                  <a:pt x="3189861" y="3297517"/>
                  <a:pt x="3200567" y="3311068"/>
                  <a:pt x="3207434" y="3326518"/>
                </a:cubicBezTo>
                <a:cubicBezTo>
                  <a:pt x="3219479" y="3353619"/>
                  <a:pt x="3235569" y="3410924"/>
                  <a:pt x="3235569" y="3410924"/>
                </a:cubicBezTo>
                <a:cubicBezTo>
                  <a:pt x="3230880" y="3439059"/>
                  <a:pt x="3227096" y="3467361"/>
                  <a:pt x="3221502" y="3495330"/>
                </a:cubicBezTo>
                <a:cubicBezTo>
                  <a:pt x="3217710" y="3514289"/>
                  <a:pt x="3207434" y="3532267"/>
                  <a:pt x="3207434" y="3551601"/>
                </a:cubicBezTo>
                <a:cubicBezTo>
                  <a:pt x="3207434" y="3586088"/>
                  <a:pt x="3226275" y="3655099"/>
                  <a:pt x="3235569" y="3692278"/>
                </a:cubicBezTo>
                <a:cubicBezTo>
                  <a:pt x="3240258" y="3757927"/>
                  <a:pt x="3233674" y="3825374"/>
                  <a:pt x="3249637" y="3889225"/>
                </a:cubicBezTo>
                <a:cubicBezTo>
                  <a:pt x="3252854" y="3902092"/>
                  <a:pt x="3274556" y="3873957"/>
                  <a:pt x="3277773" y="3861090"/>
                </a:cubicBezTo>
                <a:cubicBezTo>
                  <a:pt x="3289203" y="3815371"/>
                  <a:pt x="3285995" y="3767175"/>
                  <a:pt x="3291840" y="3720413"/>
                </a:cubicBezTo>
                <a:cubicBezTo>
                  <a:pt x="3295378" y="3692110"/>
                  <a:pt x="3301219" y="3664142"/>
                  <a:pt x="3305908" y="3636007"/>
                </a:cubicBezTo>
                <a:cubicBezTo>
                  <a:pt x="3357490" y="3640696"/>
                  <a:pt x="3411149" y="3634843"/>
                  <a:pt x="3460653" y="3650075"/>
                </a:cubicBezTo>
                <a:cubicBezTo>
                  <a:pt x="3479276" y="3655805"/>
                  <a:pt x="3498998" y="3719049"/>
                  <a:pt x="3502856" y="3734481"/>
                </a:cubicBezTo>
                <a:cubicBezTo>
                  <a:pt x="3508655" y="3757677"/>
                  <a:pt x="3511124" y="3781623"/>
                  <a:pt x="3516923" y="3804819"/>
                </a:cubicBezTo>
                <a:cubicBezTo>
                  <a:pt x="3520519" y="3819205"/>
                  <a:pt x="3526917" y="3832764"/>
                  <a:pt x="3530991" y="3847022"/>
                </a:cubicBezTo>
                <a:cubicBezTo>
                  <a:pt x="3536303" y="3865612"/>
                  <a:pt x="3536413" y="3886000"/>
                  <a:pt x="3545059" y="3903293"/>
                </a:cubicBezTo>
                <a:cubicBezTo>
                  <a:pt x="3550990" y="3915156"/>
                  <a:pt x="3563816" y="3922050"/>
                  <a:pt x="3573194" y="3931429"/>
                </a:cubicBezTo>
                <a:lnTo>
                  <a:pt x="3615397" y="4058038"/>
                </a:lnTo>
                <a:cubicBezTo>
                  <a:pt x="3620086" y="4072106"/>
                  <a:pt x="3621240" y="4087903"/>
                  <a:pt x="3629465" y="4100241"/>
                </a:cubicBezTo>
                <a:lnTo>
                  <a:pt x="3657600" y="4142444"/>
                </a:lnTo>
                <a:cubicBezTo>
                  <a:pt x="3684848" y="4251433"/>
                  <a:pt x="3649400" y="4150658"/>
                  <a:pt x="3713871" y="4240918"/>
                </a:cubicBezTo>
                <a:cubicBezTo>
                  <a:pt x="3799033" y="4360146"/>
                  <a:pt x="3694861" y="4250046"/>
                  <a:pt x="3770142" y="4325324"/>
                </a:cubicBezTo>
                <a:cubicBezTo>
                  <a:pt x="3774831" y="4376906"/>
                  <a:pt x="3777785" y="4428675"/>
                  <a:pt x="3784209" y="4480069"/>
                </a:cubicBezTo>
                <a:cubicBezTo>
                  <a:pt x="3787175" y="4503795"/>
                  <a:pt x="3794346" y="4526822"/>
                  <a:pt x="3798277" y="4550407"/>
                </a:cubicBezTo>
                <a:cubicBezTo>
                  <a:pt x="3833176" y="4759796"/>
                  <a:pt x="3793259" y="4553454"/>
                  <a:pt x="3826413" y="4719219"/>
                </a:cubicBezTo>
                <a:cubicBezTo>
                  <a:pt x="3831102" y="4766111"/>
                  <a:pt x="3833314" y="4813318"/>
                  <a:pt x="3840480" y="4859896"/>
                </a:cubicBezTo>
                <a:cubicBezTo>
                  <a:pt x="3842735" y="4874552"/>
                  <a:pt x="3854548" y="4887270"/>
                  <a:pt x="3854548" y="4902099"/>
                </a:cubicBezTo>
                <a:cubicBezTo>
                  <a:pt x="3854548" y="4930622"/>
                  <a:pt x="3845169" y="4958370"/>
                  <a:pt x="3840480" y="4986505"/>
                </a:cubicBezTo>
                <a:cubicBezTo>
                  <a:pt x="3826412" y="4972437"/>
                  <a:pt x="3804568" y="4963176"/>
                  <a:pt x="3798277" y="4944302"/>
                </a:cubicBezTo>
                <a:cubicBezTo>
                  <a:pt x="3793588" y="4930234"/>
                  <a:pt x="3812345" y="4916928"/>
                  <a:pt x="3812345" y="4902099"/>
                </a:cubicBezTo>
                <a:cubicBezTo>
                  <a:pt x="3812345" y="4812247"/>
                  <a:pt x="3812024" y="4826857"/>
                  <a:pt x="3756074" y="4789558"/>
                </a:cubicBezTo>
                <a:cubicBezTo>
                  <a:pt x="3751385" y="4775490"/>
                  <a:pt x="3745602" y="4761741"/>
                  <a:pt x="3742006" y="4747355"/>
                </a:cubicBezTo>
                <a:cubicBezTo>
                  <a:pt x="3736207" y="4724158"/>
                  <a:pt x="3736335" y="4699404"/>
                  <a:pt x="3727939" y="4677016"/>
                </a:cubicBezTo>
                <a:cubicBezTo>
                  <a:pt x="3722002" y="4661185"/>
                  <a:pt x="3708191" y="4649493"/>
                  <a:pt x="3699803" y="4634813"/>
                </a:cubicBezTo>
                <a:cubicBezTo>
                  <a:pt x="3650425" y="4548402"/>
                  <a:pt x="3698209" y="4605083"/>
                  <a:pt x="3629465" y="4536339"/>
                </a:cubicBezTo>
                <a:cubicBezTo>
                  <a:pt x="3620086" y="4508204"/>
                  <a:pt x="3606204" y="4481187"/>
                  <a:pt x="3601329" y="4451933"/>
                </a:cubicBezTo>
                <a:cubicBezTo>
                  <a:pt x="3596640" y="4423798"/>
                  <a:pt x="3592364" y="4395590"/>
                  <a:pt x="3587262" y="4367527"/>
                </a:cubicBezTo>
                <a:cubicBezTo>
                  <a:pt x="3582676" y="4342303"/>
                  <a:pt x="3573071" y="4282875"/>
                  <a:pt x="3559126" y="4254985"/>
                </a:cubicBezTo>
                <a:cubicBezTo>
                  <a:pt x="3532930" y="4202593"/>
                  <a:pt x="3527679" y="4217248"/>
                  <a:pt x="3488788" y="4170579"/>
                </a:cubicBezTo>
                <a:cubicBezTo>
                  <a:pt x="3477964" y="4157591"/>
                  <a:pt x="3470031" y="4142444"/>
                  <a:pt x="3460653" y="4128376"/>
                </a:cubicBezTo>
                <a:cubicBezTo>
                  <a:pt x="3446585" y="4133065"/>
                  <a:pt x="3431412" y="4135242"/>
                  <a:pt x="3418449" y="4142444"/>
                </a:cubicBezTo>
                <a:cubicBezTo>
                  <a:pt x="3373832" y="4167231"/>
                  <a:pt x="3343263" y="4205436"/>
                  <a:pt x="3291840" y="4212782"/>
                </a:cubicBezTo>
                <a:cubicBezTo>
                  <a:pt x="3240566" y="4220107"/>
                  <a:pt x="3188677" y="4222161"/>
                  <a:pt x="3137096" y="4226850"/>
                </a:cubicBezTo>
                <a:lnTo>
                  <a:pt x="3052689" y="4254985"/>
                </a:lnTo>
                <a:cubicBezTo>
                  <a:pt x="3038621" y="4259674"/>
                  <a:pt x="3024872" y="4265456"/>
                  <a:pt x="3010486" y="4269053"/>
                </a:cubicBezTo>
                <a:lnTo>
                  <a:pt x="2954216" y="4283121"/>
                </a:lnTo>
                <a:cubicBezTo>
                  <a:pt x="2887645" y="4274800"/>
                  <a:pt x="2845069" y="4286516"/>
                  <a:pt x="2799471" y="4240918"/>
                </a:cubicBezTo>
                <a:cubicBezTo>
                  <a:pt x="2787516" y="4228963"/>
                  <a:pt x="2782469" y="4211439"/>
                  <a:pt x="2771336" y="4198715"/>
                </a:cubicBezTo>
                <a:cubicBezTo>
                  <a:pt x="2749501" y="4173761"/>
                  <a:pt x="2700997" y="4128376"/>
                  <a:pt x="2700997" y="4128376"/>
                </a:cubicBezTo>
                <a:cubicBezTo>
                  <a:pt x="2647705" y="4181670"/>
                  <a:pt x="2666727" y="4147841"/>
                  <a:pt x="2686929" y="4269053"/>
                </a:cubicBezTo>
                <a:cubicBezTo>
                  <a:pt x="2698094" y="4336045"/>
                  <a:pt x="2710369" y="4334671"/>
                  <a:pt x="2729133" y="4409730"/>
                </a:cubicBezTo>
                <a:cubicBezTo>
                  <a:pt x="2747300" y="4482404"/>
                  <a:pt x="2732475" y="4449914"/>
                  <a:pt x="2771336" y="4508204"/>
                </a:cubicBezTo>
                <a:cubicBezTo>
                  <a:pt x="2769113" y="4539331"/>
                  <a:pt x="2775175" y="4683405"/>
                  <a:pt x="2743200" y="4747355"/>
                </a:cubicBezTo>
                <a:cubicBezTo>
                  <a:pt x="2735639" y="4762477"/>
                  <a:pt x="2728267" y="4778996"/>
                  <a:pt x="2715065" y="4789558"/>
                </a:cubicBezTo>
                <a:cubicBezTo>
                  <a:pt x="2703486" y="4798821"/>
                  <a:pt x="2686930" y="4798936"/>
                  <a:pt x="2672862" y="4803625"/>
                </a:cubicBezTo>
                <a:cubicBezTo>
                  <a:pt x="2663483" y="4813004"/>
                  <a:pt x="2652684" y="4821150"/>
                  <a:pt x="2644726" y="4831761"/>
                </a:cubicBezTo>
                <a:cubicBezTo>
                  <a:pt x="2624437" y="4858813"/>
                  <a:pt x="2616591" y="4897410"/>
                  <a:pt x="2588456" y="4916167"/>
                </a:cubicBezTo>
                <a:cubicBezTo>
                  <a:pt x="2574388" y="4925545"/>
                  <a:pt x="2561703" y="4937435"/>
                  <a:pt x="2546253" y="4944302"/>
                </a:cubicBezTo>
                <a:cubicBezTo>
                  <a:pt x="2439462" y="4991764"/>
                  <a:pt x="2385681" y="4977515"/>
                  <a:pt x="2250831" y="4986505"/>
                </a:cubicBezTo>
                <a:cubicBezTo>
                  <a:pt x="2222696" y="4995884"/>
                  <a:pt x="2191101" y="4998190"/>
                  <a:pt x="2166425" y="5014641"/>
                </a:cubicBezTo>
                <a:cubicBezTo>
                  <a:pt x="2152357" y="5024019"/>
                  <a:pt x="2139672" y="5035909"/>
                  <a:pt x="2124222" y="5042776"/>
                </a:cubicBezTo>
                <a:cubicBezTo>
                  <a:pt x="2097121" y="5054821"/>
                  <a:pt x="2067951" y="5061534"/>
                  <a:pt x="2039816" y="5070912"/>
                </a:cubicBezTo>
                <a:lnTo>
                  <a:pt x="1997613" y="5084979"/>
                </a:lnTo>
                <a:cubicBezTo>
                  <a:pt x="1955410" y="5080290"/>
                  <a:pt x="1911970" y="5082085"/>
                  <a:pt x="1871003" y="5070912"/>
                </a:cubicBezTo>
                <a:cubicBezTo>
                  <a:pt x="1858207" y="5067422"/>
                  <a:pt x="1854731" y="5048707"/>
                  <a:pt x="1842868" y="5042776"/>
                </a:cubicBezTo>
                <a:cubicBezTo>
                  <a:pt x="1825575" y="5034129"/>
                  <a:pt x="1805354" y="5033398"/>
                  <a:pt x="1786597" y="5028709"/>
                </a:cubicBezTo>
                <a:cubicBezTo>
                  <a:pt x="1688123" y="5033398"/>
                  <a:pt x="1589158" y="5031889"/>
                  <a:pt x="1491176" y="5042776"/>
                </a:cubicBezTo>
                <a:cubicBezTo>
                  <a:pt x="1461700" y="5046051"/>
                  <a:pt x="1434905" y="5061534"/>
                  <a:pt x="1406769" y="5070912"/>
                </a:cubicBezTo>
                <a:lnTo>
                  <a:pt x="1364566" y="5084979"/>
                </a:lnTo>
                <a:cubicBezTo>
                  <a:pt x="1350498" y="5089668"/>
                  <a:pt x="1336749" y="5095450"/>
                  <a:pt x="1322363" y="5099047"/>
                </a:cubicBezTo>
                <a:cubicBezTo>
                  <a:pt x="1303606" y="5103736"/>
                  <a:pt x="1284612" y="5107559"/>
                  <a:pt x="1266093" y="5113115"/>
                </a:cubicBezTo>
                <a:cubicBezTo>
                  <a:pt x="1237686" y="5121637"/>
                  <a:pt x="1210458" y="5134057"/>
                  <a:pt x="1181686" y="5141250"/>
                </a:cubicBezTo>
                <a:cubicBezTo>
                  <a:pt x="1111030" y="5158915"/>
                  <a:pt x="1143758" y="5149204"/>
                  <a:pt x="1083213" y="5169385"/>
                </a:cubicBezTo>
                <a:cubicBezTo>
                  <a:pt x="1076106" y="5174123"/>
                  <a:pt x="1015446" y="5219909"/>
                  <a:pt x="998806" y="5211589"/>
                </a:cubicBezTo>
                <a:cubicBezTo>
                  <a:pt x="985543" y="5204957"/>
                  <a:pt x="991371" y="5182648"/>
                  <a:pt x="984739" y="5169385"/>
                </a:cubicBezTo>
                <a:cubicBezTo>
                  <a:pt x="977178" y="5154263"/>
                  <a:pt x="965982" y="5141250"/>
                  <a:pt x="956603" y="5127182"/>
                </a:cubicBezTo>
                <a:cubicBezTo>
                  <a:pt x="951914" y="5033398"/>
                  <a:pt x="946145" y="4939661"/>
                  <a:pt x="942536" y="4845829"/>
                </a:cubicBezTo>
                <a:cubicBezTo>
                  <a:pt x="936766" y="4695811"/>
                  <a:pt x="936796" y="4545560"/>
                  <a:pt x="928468" y="4395662"/>
                </a:cubicBezTo>
                <a:cubicBezTo>
                  <a:pt x="927396" y="4376358"/>
                  <a:pt x="923046" y="4356685"/>
                  <a:pt x="914400" y="4339392"/>
                </a:cubicBezTo>
                <a:cubicBezTo>
                  <a:pt x="908469" y="4327529"/>
                  <a:pt x="895643" y="4320635"/>
                  <a:pt x="886265" y="4311256"/>
                </a:cubicBezTo>
                <a:lnTo>
                  <a:pt x="858129" y="4226850"/>
                </a:lnTo>
                <a:cubicBezTo>
                  <a:pt x="853440" y="4212782"/>
                  <a:pt x="846500" y="4199274"/>
                  <a:pt x="844062" y="4184647"/>
                </a:cubicBezTo>
                <a:cubicBezTo>
                  <a:pt x="839373" y="4156512"/>
                  <a:pt x="833144" y="4128590"/>
                  <a:pt x="829994" y="4100241"/>
                </a:cubicBezTo>
                <a:cubicBezTo>
                  <a:pt x="787933" y="3721703"/>
                  <a:pt x="838732" y="4091079"/>
                  <a:pt x="801859" y="3832955"/>
                </a:cubicBezTo>
                <a:cubicBezTo>
                  <a:pt x="806548" y="3795441"/>
                  <a:pt x="805979" y="3756887"/>
                  <a:pt x="815926" y="3720413"/>
                </a:cubicBezTo>
                <a:cubicBezTo>
                  <a:pt x="820375" y="3704101"/>
                  <a:pt x="836501" y="3693332"/>
                  <a:pt x="844062" y="3678210"/>
                </a:cubicBezTo>
                <a:cubicBezTo>
                  <a:pt x="850694" y="3664947"/>
                  <a:pt x="853440" y="3650075"/>
                  <a:pt x="858129" y="3636007"/>
                </a:cubicBezTo>
                <a:cubicBezTo>
                  <a:pt x="853074" y="3620841"/>
                  <a:pt x="828570" y="3540694"/>
                  <a:pt x="815926" y="3537533"/>
                </a:cubicBezTo>
                <a:cubicBezTo>
                  <a:pt x="799524" y="3533432"/>
                  <a:pt x="800993" y="3569174"/>
                  <a:pt x="787791" y="3579736"/>
                </a:cubicBezTo>
                <a:cubicBezTo>
                  <a:pt x="776212" y="3588999"/>
                  <a:pt x="760177" y="3591151"/>
                  <a:pt x="745588" y="3593804"/>
                </a:cubicBezTo>
                <a:cubicBezTo>
                  <a:pt x="708392" y="3600567"/>
                  <a:pt x="670560" y="3603183"/>
                  <a:pt x="633046" y="3607872"/>
                </a:cubicBezTo>
                <a:cubicBezTo>
                  <a:pt x="614289" y="3603183"/>
                  <a:pt x="586723" y="3610383"/>
                  <a:pt x="576776" y="3593804"/>
                </a:cubicBezTo>
                <a:cubicBezTo>
                  <a:pt x="566829" y="3577225"/>
                  <a:pt x="583227" y="3555304"/>
                  <a:pt x="590843" y="3537533"/>
                </a:cubicBezTo>
                <a:cubicBezTo>
                  <a:pt x="609599" y="3493768"/>
                  <a:pt x="623669" y="3492203"/>
                  <a:pt x="661182" y="3467195"/>
                </a:cubicBezTo>
                <a:cubicBezTo>
                  <a:pt x="665871" y="3448438"/>
                  <a:pt x="676999" y="3430179"/>
                  <a:pt x="675249" y="3410924"/>
                </a:cubicBezTo>
                <a:cubicBezTo>
                  <a:pt x="670121" y="3354522"/>
                  <a:pt x="652355" y="3311967"/>
                  <a:pt x="618979" y="3270247"/>
                </a:cubicBezTo>
                <a:cubicBezTo>
                  <a:pt x="610693" y="3259890"/>
                  <a:pt x="600222" y="3251490"/>
                  <a:pt x="590843" y="3242112"/>
                </a:cubicBezTo>
                <a:cubicBezTo>
                  <a:pt x="586154" y="3228044"/>
                  <a:pt x="583407" y="3213172"/>
                  <a:pt x="576776" y="3199909"/>
                </a:cubicBezTo>
                <a:cubicBezTo>
                  <a:pt x="569215" y="3184786"/>
                  <a:pt x="555507" y="3173155"/>
                  <a:pt x="548640" y="3157705"/>
                </a:cubicBezTo>
                <a:cubicBezTo>
                  <a:pt x="536595" y="3130604"/>
                  <a:pt x="520505" y="3073299"/>
                  <a:pt x="520505" y="3073299"/>
                </a:cubicBezTo>
                <a:cubicBezTo>
                  <a:pt x="529883" y="3035785"/>
                  <a:pt x="524900" y="2991281"/>
                  <a:pt x="548640" y="2960758"/>
                </a:cubicBezTo>
                <a:cubicBezTo>
                  <a:pt x="563320" y="2941884"/>
                  <a:pt x="595911" y="2952981"/>
                  <a:pt x="618979" y="2946690"/>
                </a:cubicBezTo>
                <a:cubicBezTo>
                  <a:pt x="647591" y="2938887"/>
                  <a:pt x="703385" y="2918555"/>
                  <a:pt x="703385" y="2918555"/>
                </a:cubicBezTo>
                <a:cubicBezTo>
                  <a:pt x="698696" y="2848216"/>
                  <a:pt x="700906" y="2777075"/>
                  <a:pt x="689317" y="2707539"/>
                </a:cubicBezTo>
                <a:cubicBezTo>
                  <a:pt x="686537" y="2690862"/>
                  <a:pt x="667842" y="2680876"/>
                  <a:pt x="661182" y="2665336"/>
                </a:cubicBezTo>
                <a:cubicBezTo>
                  <a:pt x="606677" y="2538158"/>
                  <a:pt x="689613" y="2672815"/>
                  <a:pt x="618979" y="2566862"/>
                </a:cubicBezTo>
                <a:cubicBezTo>
                  <a:pt x="614290" y="2543416"/>
                  <a:pt x="618174" y="2516419"/>
                  <a:pt x="604911" y="2496524"/>
                </a:cubicBezTo>
                <a:cubicBezTo>
                  <a:pt x="596686" y="2484186"/>
                  <a:pt x="577184" y="2485673"/>
                  <a:pt x="562708" y="2482456"/>
                </a:cubicBezTo>
                <a:cubicBezTo>
                  <a:pt x="534864" y="2476268"/>
                  <a:pt x="506437" y="2473078"/>
                  <a:pt x="478302" y="2468389"/>
                </a:cubicBezTo>
                <a:cubicBezTo>
                  <a:pt x="468923" y="2459010"/>
                  <a:pt x="462029" y="2446185"/>
                  <a:pt x="450166" y="2440253"/>
                </a:cubicBezTo>
                <a:cubicBezTo>
                  <a:pt x="432873" y="2431606"/>
                  <a:pt x="412486" y="2431496"/>
                  <a:pt x="393896" y="2426185"/>
                </a:cubicBezTo>
                <a:cubicBezTo>
                  <a:pt x="379638" y="2422111"/>
                  <a:pt x="365761" y="2416807"/>
                  <a:pt x="351693" y="2412118"/>
                </a:cubicBezTo>
                <a:cubicBezTo>
                  <a:pt x="347004" y="2398050"/>
                  <a:pt x="345254" y="2382630"/>
                  <a:pt x="337625" y="2369915"/>
                </a:cubicBezTo>
                <a:cubicBezTo>
                  <a:pt x="330801" y="2358542"/>
                  <a:pt x="317775" y="2352136"/>
                  <a:pt x="309489" y="2341779"/>
                </a:cubicBezTo>
                <a:cubicBezTo>
                  <a:pt x="298927" y="2328577"/>
                  <a:pt x="291181" y="2313334"/>
                  <a:pt x="281354" y="2299576"/>
                </a:cubicBezTo>
                <a:cubicBezTo>
                  <a:pt x="267726" y="2280497"/>
                  <a:pt x="256953" y="2258564"/>
                  <a:pt x="239151" y="2243305"/>
                </a:cubicBezTo>
                <a:cubicBezTo>
                  <a:pt x="223229" y="2229657"/>
                  <a:pt x="201088" y="2225574"/>
                  <a:pt x="182880" y="2215170"/>
                </a:cubicBezTo>
                <a:cubicBezTo>
                  <a:pt x="168200" y="2206782"/>
                  <a:pt x="153514" y="2198038"/>
                  <a:pt x="140677" y="2187035"/>
                </a:cubicBezTo>
                <a:cubicBezTo>
                  <a:pt x="120537" y="2169772"/>
                  <a:pt x="84406" y="2130764"/>
                  <a:pt x="84406" y="2130764"/>
                </a:cubicBezTo>
                <a:cubicBezTo>
                  <a:pt x="65153" y="2092257"/>
                  <a:pt x="54647" y="2065428"/>
                  <a:pt x="28136" y="2032290"/>
                </a:cubicBezTo>
                <a:cubicBezTo>
                  <a:pt x="19850" y="2021933"/>
                  <a:pt x="9379" y="2013533"/>
                  <a:pt x="0" y="2004155"/>
                </a:cubicBezTo>
                <a:cubicBezTo>
                  <a:pt x="4689" y="1985398"/>
                  <a:pt x="3343" y="1963971"/>
                  <a:pt x="14068" y="1947884"/>
                </a:cubicBezTo>
                <a:cubicBezTo>
                  <a:pt x="48944" y="1895569"/>
                  <a:pt x="73497" y="1875280"/>
                  <a:pt x="126609" y="1863478"/>
                </a:cubicBezTo>
                <a:cubicBezTo>
                  <a:pt x="154454" y="1857290"/>
                  <a:pt x="182880" y="1854099"/>
                  <a:pt x="211016" y="1849410"/>
                </a:cubicBezTo>
                <a:cubicBezTo>
                  <a:pt x="239820" y="1839808"/>
                  <a:pt x="274446" y="1832379"/>
                  <a:pt x="295422" y="1807207"/>
                </a:cubicBezTo>
                <a:cubicBezTo>
                  <a:pt x="314735" y="1784031"/>
                  <a:pt x="327852" y="1738051"/>
                  <a:pt x="337625" y="1708733"/>
                </a:cubicBezTo>
                <a:cubicBezTo>
                  <a:pt x="355388" y="1531111"/>
                  <a:pt x="305795" y="1553420"/>
                  <a:pt x="492369" y="1582124"/>
                </a:cubicBezTo>
                <a:cubicBezTo>
                  <a:pt x="507026" y="1584379"/>
                  <a:pt x="520505" y="1591503"/>
                  <a:pt x="534573" y="1596192"/>
                </a:cubicBezTo>
                <a:cubicBezTo>
                  <a:pt x="641578" y="1589897"/>
                  <a:pt x="790678" y="1593864"/>
                  <a:pt x="900333" y="1553989"/>
                </a:cubicBezTo>
                <a:cubicBezTo>
                  <a:pt x="917972" y="1547575"/>
                  <a:pt x="949731" y="1493959"/>
                  <a:pt x="956603" y="1483650"/>
                </a:cubicBezTo>
                <a:cubicBezTo>
                  <a:pt x="947225" y="1469582"/>
                  <a:pt x="942536" y="1450825"/>
                  <a:pt x="928468" y="1441447"/>
                </a:cubicBezTo>
                <a:cubicBezTo>
                  <a:pt x="912381" y="1430722"/>
                  <a:pt x="889968" y="1434995"/>
                  <a:pt x="872197" y="1427379"/>
                </a:cubicBezTo>
                <a:cubicBezTo>
                  <a:pt x="856657" y="1420719"/>
                  <a:pt x="844062" y="1408622"/>
                  <a:pt x="829994" y="1399244"/>
                </a:cubicBezTo>
                <a:cubicBezTo>
                  <a:pt x="820616" y="1385176"/>
                  <a:pt x="812421" y="1370243"/>
                  <a:pt x="801859" y="1357041"/>
                </a:cubicBezTo>
                <a:cubicBezTo>
                  <a:pt x="793573" y="1346684"/>
                  <a:pt x="781080" y="1339941"/>
                  <a:pt x="773723" y="1328905"/>
                </a:cubicBezTo>
                <a:cubicBezTo>
                  <a:pt x="724056" y="1254405"/>
                  <a:pt x="776019" y="1282779"/>
                  <a:pt x="703385" y="1258567"/>
                </a:cubicBezTo>
                <a:cubicBezTo>
                  <a:pt x="671966" y="1261423"/>
                  <a:pt x="531504" y="1288968"/>
                  <a:pt x="478302" y="1258567"/>
                </a:cubicBezTo>
                <a:cubicBezTo>
                  <a:pt x="463622" y="1250179"/>
                  <a:pt x="459545" y="1230432"/>
                  <a:pt x="450166" y="1216364"/>
                </a:cubicBezTo>
                <a:cubicBezTo>
                  <a:pt x="415471" y="1077575"/>
                  <a:pt x="461715" y="1221544"/>
                  <a:pt x="407963" y="1131958"/>
                </a:cubicBezTo>
                <a:cubicBezTo>
                  <a:pt x="400334" y="1119243"/>
                  <a:pt x="402793" y="1101618"/>
                  <a:pt x="393896" y="1089755"/>
                </a:cubicBezTo>
                <a:cubicBezTo>
                  <a:pt x="342796" y="1021621"/>
                  <a:pt x="331669" y="1023472"/>
                  <a:pt x="267286" y="991281"/>
                </a:cubicBezTo>
                <a:cubicBezTo>
                  <a:pt x="257908" y="981902"/>
                  <a:pt x="251014" y="969076"/>
                  <a:pt x="239151" y="963145"/>
                </a:cubicBezTo>
                <a:cubicBezTo>
                  <a:pt x="221858" y="954498"/>
                  <a:pt x="201470" y="954389"/>
                  <a:pt x="182880" y="949078"/>
                </a:cubicBezTo>
                <a:cubicBezTo>
                  <a:pt x="168622" y="945004"/>
                  <a:pt x="153940" y="941642"/>
                  <a:pt x="140677" y="935010"/>
                </a:cubicBezTo>
                <a:cubicBezTo>
                  <a:pt x="125555" y="927449"/>
                  <a:pt x="112542" y="916253"/>
                  <a:pt x="98474" y="906875"/>
                </a:cubicBezTo>
                <a:cubicBezTo>
                  <a:pt x="89096" y="892807"/>
                  <a:pt x="77900" y="879794"/>
                  <a:pt x="70339" y="864672"/>
                </a:cubicBezTo>
                <a:cubicBezTo>
                  <a:pt x="51325" y="826645"/>
                  <a:pt x="45995" y="777012"/>
                  <a:pt x="70339" y="738062"/>
                </a:cubicBezTo>
                <a:cubicBezTo>
                  <a:pt x="81453" y="720279"/>
                  <a:pt x="109160" y="721559"/>
                  <a:pt x="126609" y="709927"/>
                </a:cubicBezTo>
                <a:cubicBezTo>
                  <a:pt x="137645" y="702570"/>
                  <a:pt x="145366" y="691170"/>
                  <a:pt x="154745" y="681792"/>
                </a:cubicBezTo>
                <a:cubicBezTo>
                  <a:pt x="150056" y="663035"/>
                  <a:pt x="148293" y="643292"/>
                  <a:pt x="140677" y="625521"/>
                </a:cubicBezTo>
                <a:cubicBezTo>
                  <a:pt x="134017" y="609981"/>
                  <a:pt x="106263" y="599016"/>
                  <a:pt x="112542" y="583318"/>
                </a:cubicBezTo>
                <a:cubicBezTo>
                  <a:pt x="120716" y="562882"/>
                  <a:pt x="208753" y="545197"/>
                  <a:pt x="225083" y="541115"/>
                </a:cubicBezTo>
                <a:cubicBezTo>
                  <a:pt x="320525" y="477487"/>
                  <a:pt x="285578" y="508754"/>
                  <a:pt x="337625" y="456709"/>
                </a:cubicBezTo>
                <a:cubicBezTo>
                  <a:pt x="342314" y="428573"/>
                  <a:pt x="327055" y="386674"/>
                  <a:pt x="351693" y="372302"/>
                </a:cubicBezTo>
                <a:cubicBezTo>
                  <a:pt x="555746" y="253271"/>
                  <a:pt x="480169" y="437038"/>
                  <a:pt x="520505" y="316032"/>
                </a:cubicBezTo>
                <a:cubicBezTo>
                  <a:pt x="515816" y="297275"/>
                  <a:pt x="518515" y="274859"/>
                  <a:pt x="506437" y="259761"/>
                </a:cubicBezTo>
                <a:cubicBezTo>
                  <a:pt x="497174" y="248182"/>
                  <a:pt x="478775" y="248601"/>
                  <a:pt x="464234" y="245693"/>
                </a:cubicBezTo>
                <a:cubicBezTo>
                  <a:pt x="431720" y="239190"/>
                  <a:pt x="398585" y="236314"/>
                  <a:pt x="365760" y="231625"/>
                </a:cubicBezTo>
                <a:cubicBezTo>
                  <a:pt x="351692" y="226936"/>
                  <a:pt x="334042" y="228043"/>
                  <a:pt x="323557" y="217558"/>
                </a:cubicBezTo>
                <a:cubicBezTo>
                  <a:pt x="296939" y="190941"/>
                  <a:pt x="313841" y="107952"/>
                  <a:pt x="323557" y="90949"/>
                </a:cubicBezTo>
                <a:cubicBezTo>
                  <a:pt x="330914" y="78074"/>
                  <a:pt x="351284" y="80098"/>
                  <a:pt x="365760" y="76881"/>
                </a:cubicBezTo>
                <a:cubicBezTo>
                  <a:pt x="393604" y="70693"/>
                  <a:pt x="422031" y="67502"/>
                  <a:pt x="450166" y="62813"/>
                </a:cubicBezTo>
                <a:cubicBezTo>
                  <a:pt x="381098" y="16768"/>
                  <a:pt x="375080" y="0"/>
                  <a:pt x="253219" y="48745"/>
                </a:cubicBezTo>
                <a:cubicBezTo>
                  <a:pt x="239451" y="54252"/>
                  <a:pt x="259657" y="78233"/>
                  <a:pt x="267286" y="90949"/>
                </a:cubicBezTo>
                <a:cubicBezTo>
                  <a:pt x="274110" y="102322"/>
                  <a:pt x="286043" y="109705"/>
                  <a:pt x="295422" y="119084"/>
                </a:cubicBezTo>
                <a:lnTo>
                  <a:pt x="309489" y="133152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204473"/>
            <a:ext cx="2590800" cy="10258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টারশিয়ারি যুগের পাহাড়সমূহ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1523999"/>
            <a:ext cx="2667000" cy="10503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প্লাইস্টোসিন কালের সোপানসমূহ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400" y="2667000"/>
            <a:ext cx="2667000" cy="10637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সাম্প্রতিক কালের প্লাবন সমভূমি</a:t>
            </a:r>
            <a:endParaRPr lang="en-US" sz="28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23195" y="2138289"/>
            <a:ext cx="713471" cy="1160799"/>
          </a:xfrm>
          <a:custGeom>
            <a:avLst/>
            <a:gdLst>
              <a:gd name="connsiteX0" fmla="*/ 116953 w 713471"/>
              <a:gd name="connsiteY0" fmla="*/ 28136 h 1160799"/>
              <a:gd name="connsiteX1" fmla="*/ 131020 w 713471"/>
              <a:gd name="connsiteY1" fmla="*/ 112542 h 1160799"/>
              <a:gd name="connsiteX2" fmla="*/ 215427 w 713471"/>
              <a:gd name="connsiteY2" fmla="*/ 140677 h 1160799"/>
              <a:gd name="connsiteX3" fmla="*/ 243562 w 713471"/>
              <a:gd name="connsiteY3" fmla="*/ 225083 h 1160799"/>
              <a:gd name="connsiteX4" fmla="*/ 271697 w 713471"/>
              <a:gd name="connsiteY4" fmla="*/ 267286 h 1160799"/>
              <a:gd name="connsiteX5" fmla="*/ 342036 w 713471"/>
              <a:gd name="connsiteY5" fmla="*/ 365760 h 1160799"/>
              <a:gd name="connsiteX6" fmla="*/ 426442 w 713471"/>
              <a:gd name="connsiteY6" fmla="*/ 407963 h 1160799"/>
              <a:gd name="connsiteX7" fmla="*/ 468645 w 713471"/>
              <a:gd name="connsiteY7" fmla="*/ 422031 h 1160799"/>
              <a:gd name="connsiteX8" fmla="*/ 553051 w 713471"/>
              <a:gd name="connsiteY8" fmla="*/ 492369 h 1160799"/>
              <a:gd name="connsiteX9" fmla="*/ 595254 w 713471"/>
              <a:gd name="connsiteY9" fmla="*/ 506437 h 1160799"/>
              <a:gd name="connsiteX10" fmla="*/ 623390 w 713471"/>
              <a:gd name="connsiteY10" fmla="*/ 548640 h 1160799"/>
              <a:gd name="connsiteX11" fmla="*/ 651525 w 713471"/>
              <a:gd name="connsiteY11" fmla="*/ 576776 h 1160799"/>
              <a:gd name="connsiteX12" fmla="*/ 693728 w 713471"/>
              <a:gd name="connsiteY12" fmla="*/ 633046 h 1160799"/>
              <a:gd name="connsiteX13" fmla="*/ 637457 w 713471"/>
              <a:gd name="connsiteY13" fmla="*/ 787791 h 1160799"/>
              <a:gd name="connsiteX14" fmla="*/ 595254 w 713471"/>
              <a:gd name="connsiteY14" fmla="*/ 801859 h 1160799"/>
              <a:gd name="connsiteX15" fmla="*/ 567119 w 713471"/>
              <a:gd name="connsiteY15" fmla="*/ 942536 h 1160799"/>
              <a:gd name="connsiteX16" fmla="*/ 496780 w 713471"/>
              <a:gd name="connsiteY16" fmla="*/ 1012874 h 1160799"/>
              <a:gd name="connsiteX17" fmla="*/ 468645 w 713471"/>
              <a:gd name="connsiteY17" fmla="*/ 1055077 h 1160799"/>
              <a:gd name="connsiteX18" fmla="*/ 454577 w 713471"/>
              <a:gd name="connsiteY18" fmla="*/ 1111348 h 1160799"/>
              <a:gd name="connsiteX19" fmla="*/ 327968 w 713471"/>
              <a:gd name="connsiteY19" fmla="*/ 1125416 h 1160799"/>
              <a:gd name="connsiteX20" fmla="*/ 313900 w 713471"/>
              <a:gd name="connsiteY20" fmla="*/ 998806 h 1160799"/>
              <a:gd name="connsiteX21" fmla="*/ 131020 w 713471"/>
              <a:gd name="connsiteY21" fmla="*/ 956603 h 1160799"/>
              <a:gd name="connsiteX22" fmla="*/ 159156 w 713471"/>
              <a:gd name="connsiteY22" fmla="*/ 872197 h 1160799"/>
              <a:gd name="connsiteX23" fmla="*/ 145088 w 713471"/>
              <a:gd name="connsiteY23" fmla="*/ 787791 h 1160799"/>
              <a:gd name="connsiteX24" fmla="*/ 88817 w 713471"/>
              <a:gd name="connsiteY24" fmla="*/ 647114 h 1160799"/>
              <a:gd name="connsiteX25" fmla="*/ 60682 w 713471"/>
              <a:gd name="connsiteY25" fmla="*/ 534573 h 1160799"/>
              <a:gd name="connsiteX26" fmla="*/ 46614 w 713471"/>
              <a:gd name="connsiteY26" fmla="*/ 478302 h 1160799"/>
              <a:gd name="connsiteX27" fmla="*/ 32547 w 713471"/>
              <a:gd name="connsiteY27" fmla="*/ 393896 h 1160799"/>
              <a:gd name="connsiteX28" fmla="*/ 4411 w 713471"/>
              <a:gd name="connsiteY28" fmla="*/ 365760 h 1160799"/>
              <a:gd name="connsiteX29" fmla="*/ 4411 w 713471"/>
              <a:gd name="connsiteY29" fmla="*/ 98474 h 1160799"/>
              <a:gd name="connsiteX30" fmla="*/ 60682 w 713471"/>
              <a:gd name="connsiteY30" fmla="*/ 0 h 1160799"/>
              <a:gd name="connsiteX31" fmla="*/ 116953 w 713471"/>
              <a:gd name="connsiteY31" fmla="*/ 28136 h 116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3471" h="1160799">
                <a:moveTo>
                  <a:pt x="116953" y="28136"/>
                </a:moveTo>
                <a:cubicBezTo>
                  <a:pt x="121642" y="56271"/>
                  <a:pt x="112237" y="91076"/>
                  <a:pt x="131020" y="112542"/>
                </a:cubicBezTo>
                <a:cubicBezTo>
                  <a:pt x="150550" y="134862"/>
                  <a:pt x="215427" y="140677"/>
                  <a:pt x="215427" y="140677"/>
                </a:cubicBezTo>
                <a:cubicBezTo>
                  <a:pt x="224805" y="168812"/>
                  <a:pt x="227111" y="200407"/>
                  <a:pt x="243562" y="225083"/>
                </a:cubicBezTo>
                <a:cubicBezTo>
                  <a:pt x="252940" y="239151"/>
                  <a:pt x="264136" y="252164"/>
                  <a:pt x="271697" y="267286"/>
                </a:cubicBezTo>
                <a:cubicBezTo>
                  <a:pt x="292700" y="309291"/>
                  <a:pt x="277881" y="344374"/>
                  <a:pt x="342036" y="365760"/>
                </a:cubicBezTo>
                <a:cubicBezTo>
                  <a:pt x="448115" y="401120"/>
                  <a:pt x="317360" y="353422"/>
                  <a:pt x="426442" y="407963"/>
                </a:cubicBezTo>
                <a:cubicBezTo>
                  <a:pt x="439705" y="414595"/>
                  <a:pt x="455382" y="415399"/>
                  <a:pt x="468645" y="422031"/>
                </a:cubicBezTo>
                <a:cubicBezTo>
                  <a:pt x="560697" y="468057"/>
                  <a:pt x="459714" y="430144"/>
                  <a:pt x="553051" y="492369"/>
                </a:cubicBezTo>
                <a:cubicBezTo>
                  <a:pt x="565389" y="500594"/>
                  <a:pt x="581186" y="501748"/>
                  <a:pt x="595254" y="506437"/>
                </a:cubicBezTo>
                <a:cubicBezTo>
                  <a:pt x="604633" y="520505"/>
                  <a:pt x="612828" y="535438"/>
                  <a:pt x="623390" y="548640"/>
                </a:cubicBezTo>
                <a:cubicBezTo>
                  <a:pt x="631675" y="558997"/>
                  <a:pt x="643034" y="566587"/>
                  <a:pt x="651525" y="576776"/>
                </a:cubicBezTo>
                <a:cubicBezTo>
                  <a:pt x="666535" y="594788"/>
                  <a:pt x="679660" y="614289"/>
                  <a:pt x="693728" y="633046"/>
                </a:cubicBezTo>
                <a:cubicBezTo>
                  <a:pt x="681611" y="742097"/>
                  <a:pt x="713471" y="749784"/>
                  <a:pt x="637457" y="787791"/>
                </a:cubicBezTo>
                <a:cubicBezTo>
                  <a:pt x="624194" y="794423"/>
                  <a:pt x="609322" y="797170"/>
                  <a:pt x="595254" y="801859"/>
                </a:cubicBezTo>
                <a:cubicBezTo>
                  <a:pt x="595237" y="801981"/>
                  <a:pt x="584452" y="919426"/>
                  <a:pt x="567119" y="942536"/>
                </a:cubicBezTo>
                <a:cubicBezTo>
                  <a:pt x="547224" y="969062"/>
                  <a:pt x="515173" y="985285"/>
                  <a:pt x="496780" y="1012874"/>
                </a:cubicBezTo>
                <a:lnTo>
                  <a:pt x="468645" y="1055077"/>
                </a:lnTo>
                <a:cubicBezTo>
                  <a:pt x="463956" y="1073834"/>
                  <a:pt x="465302" y="1095261"/>
                  <a:pt x="454577" y="1111348"/>
                </a:cubicBezTo>
                <a:cubicBezTo>
                  <a:pt x="421609" y="1160799"/>
                  <a:pt x="373432" y="1132993"/>
                  <a:pt x="327968" y="1125416"/>
                </a:cubicBezTo>
                <a:cubicBezTo>
                  <a:pt x="323279" y="1083213"/>
                  <a:pt x="349909" y="1021311"/>
                  <a:pt x="313900" y="998806"/>
                </a:cubicBezTo>
                <a:cubicBezTo>
                  <a:pt x="166700" y="906806"/>
                  <a:pt x="38542" y="1049084"/>
                  <a:pt x="131020" y="956603"/>
                </a:cubicBezTo>
                <a:cubicBezTo>
                  <a:pt x="140399" y="928468"/>
                  <a:pt x="164032" y="901451"/>
                  <a:pt x="159156" y="872197"/>
                </a:cubicBezTo>
                <a:cubicBezTo>
                  <a:pt x="154467" y="844062"/>
                  <a:pt x="153284" y="815112"/>
                  <a:pt x="145088" y="787791"/>
                </a:cubicBezTo>
                <a:cubicBezTo>
                  <a:pt x="100078" y="637759"/>
                  <a:pt x="128692" y="846499"/>
                  <a:pt x="88817" y="647114"/>
                </a:cubicBezTo>
                <a:cubicBezTo>
                  <a:pt x="60219" y="504117"/>
                  <a:pt x="89520" y="635503"/>
                  <a:pt x="60682" y="534573"/>
                </a:cubicBezTo>
                <a:cubicBezTo>
                  <a:pt x="55370" y="515983"/>
                  <a:pt x="50406" y="497261"/>
                  <a:pt x="46614" y="478302"/>
                </a:cubicBezTo>
                <a:cubicBezTo>
                  <a:pt x="41020" y="450333"/>
                  <a:pt x="42562" y="420603"/>
                  <a:pt x="32547" y="393896"/>
                </a:cubicBezTo>
                <a:cubicBezTo>
                  <a:pt x="27890" y="381477"/>
                  <a:pt x="13790" y="375139"/>
                  <a:pt x="4411" y="365760"/>
                </a:cubicBezTo>
                <a:cubicBezTo>
                  <a:pt x="37117" y="202236"/>
                  <a:pt x="4411" y="398127"/>
                  <a:pt x="4411" y="98474"/>
                </a:cubicBezTo>
                <a:cubicBezTo>
                  <a:pt x="4411" y="4943"/>
                  <a:pt x="0" y="20228"/>
                  <a:pt x="60682" y="0"/>
                </a:cubicBezTo>
                <a:lnTo>
                  <a:pt x="116953" y="2813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30137" y="3291840"/>
            <a:ext cx="1051490" cy="3221502"/>
          </a:xfrm>
          <a:custGeom>
            <a:avLst/>
            <a:gdLst>
              <a:gd name="connsiteX0" fmla="*/ 43389 w 1051490"/>
              <a:gd name="connsiteY0" fmla="*/ 815926 h 3221502"/>
              <a:gd name="connsiteX1" fmla="*/ 169998 w 1051490"/>
              <a:gd name="connsiteY1" fmla="*/ 759655 h 3221502"/>
              <a:gd name="connsiteX2" fmla="*/ 155931 w 1051490"/>
              <a:gd name="connsiteY2" fmla="*/ 647114 h 3221502"/>
              <a:gd name="connsiteX3" fmla="*/ 127795 w 1051490"/>
              <a:gd name="connsiteY3" fmla="*/ 562708 h 3221502"/>
              <a:gd name="connsiteX4" fmla="*/ 184066 w 1051490"/>
              <a:gd name="connsiteY4" fmla="*/ 379828 h 3221502"/>
              <a:gd name="connsiteX5" fmla="*/ 240337 w 1051490"/>
              <a:gd name="connsiteY5" fmla="*/ 365760 h 3221502"/>
              <a:gd name="connsiteX6" fmla="*/ 254405 w 1051490"/>
              <a:gd name="connsiteY6" fmla="*/ 323557 h 3221502"/>
              <a:gd name="connsiteX7" fmla="*/ 282540 w 1051490"/>
              <a:gd name="connsiteY7" fmla="*/ 281354 h 3221502"/>
              <a:gd name="connsiteX8" fmla="*/ 296608 w 1051490"/>
              <a:gd name="connsiteY8" fmla="*/ 211015 h 3221502"/>
              <a:gd name="connsiteX9" fmla="*/ 310675 w 1051490"/>
              <a:gd name="connsiteY9" fmla="*/ 70338 h 3221502"/>
              <a:gd name="connsiteX10" fmla="*/ 324743 w 1051490"/>
              <a:gd name="connsiteY10" fmla="*/ 28135 h 3221502"/>
              <a:gd name="connsiteX11" fmla="*/ 366946 w 1051490"/>
              <a:gd name="connsiteY11" fmla="*/ 14068 h 3221502"/>
              <a:gd name="connsiteX12" fmla="*/ 395081 w 1051490"/>
              <a:gd name="connsiteY12" fmla="*/ 56271 h 3221502"/>
              <a:gd name="connsiteX13" fmla="*/ 423217 w 1051490"/>
              <a:gd name="connsiteY13" fmla="*/ 84406 h 3221502"/>
              <a:gd name="connsiteX14" fmla="*/ 451352 w 1051490"/>
              <a:gd name="connsiteY14" fmla="*/ 28135 h 3221502"/>
              <a:gd name="connsiteX15" fmla="*/ 493555 w 1051490"/>
              <a:gd name="connsiteY15" fmla="*/ 0 h 3221502"/>
              <a:gd name="connsiteX16" fmla="*/ 620165 w 1051490"/>
              <a:gd name="connsiteY16" fmla="*/ 42203 h 3221502"/>
              <a:gd name="connsiteX17" fmla="*/ 634232 w 1051490"/>
              <a:gd name="connsiteY17" fmla="*/ 84406 h 3221502"/>
              <a:gd name="connsiteX18" fmla="*/ 662368 w 1051490"/>
              <a:gd name="connsiteY18" fmla="*/ 267286 h 3221502"/>
              <a:gd name="connsiteX19" fmla="*/ 690503 w 1051490"/>
              <a:gd name="connsiteY19" fmla="*/ 309489 h 3221502"/>
              <a:gd name="connsiteX20" fmla="*/ 746774 w 1051490"/>
              <a:gd name="connsiteY20" fmla="*/ 422031 h 3221502"/>
              <a:gd name="connsiteX21" fmla="*/ 788977 w 1051490"/>
              <a:gd name="connsiteY21" fmla="*/ 801858 h 3221502"/>
              <a:gd name="connsiteX22" fmla="*/ 817112 w 1051490"/>
              <a:gd name="connsiteY22" fmla="*/ 886265 h 3221502"/>
              <a:gd name="connsiteX23" fmla="*/ 831180 w 1051490"/>
              <a:gd name="connsiteY23" fmla="*/ 970671 h 3221502"/>
              <a:gd name="connsiteX24" fmla="*/ 859315 w 1051490"/>
              <a:gd name="connsiteY24" fmla="*/ 1055077 h 3221502"/>
              <a:gd name="connsiteX25" fmla="*/ 873383 w 1051490"/>
              <a:gd name="connsiteY25" fmla="*/ 1153551 h 3221502"/>
              <a:gd name="connsiteX26" fmla="*/ 887451 w 1051490"/>
              <a:gd name="connsiteY26" fmla="*/ 1195754 h 3221502"/>
              <a:gd name="connsiteX27" fmla="*/ 901518 w 1051490"/>
              <a:gd name="connsiteY27" fmla="*/ 1252025 h 3221502"/>
              <a:gd name="connsiteX28" fmla="*/ 929654 w 1051490"/>
              <a:gd name="connsiteY28" fmla="*/ 1364566 h 3221502"/>
              <a:gd name="connsiteX29" fmla="*/ 943721 w 1051490"/>
              <a:gd name="connsiteY29" fmla="*/ 1463040 h 3221502"/>
              <a:gd name="connsiteX30" fmla="*/ 985925 w 1051490"/>
              <a:gd name="connsiteY30" fmla="*/ 1730326 h 3221502"/>
              <a:gd name="connsiteX31" fmla="*/ 1014060 w 1051490"/>
              <a:gd name="connsiteY31" fmla="*/ 1871003 h 3221502"/>
              <a:gd name="connsiteX32" fmla="*/ 1042195 w 1051490"/>
              <a:gd name="connsiteY32" fmla="*/ 1969477 h 3221502"/>
              <a:gd name="connsiteX33" fmla="*/ 1028128 w 1051490"/>
              <a:gd name="connsiteY33" fmla="*/ 2124222 h 3221502"/>
              <a:gd name="connsiteX34" fmla="*/ 999992 w 1051490"/>
              <a:gd name="connsiteY34" fmla="*/ 2293034 h 3221502"/>
              <a:gd name="connsiteX35" fmla="*/ 1014060 w 1051490"/>
              <a:gd name="connsiteY35" fmla="*/ 2489982 h 3221502"/>
              <a:gd name="connsiteX36" fmla="*/ 1042195 w 1051490"/>
              <a:gd name="connsiteY36" fmla="*/ 2532185 h 3221502"/>
              <a:gd name="connsiteX37" fmla="*/ 985925 w 1051490"/>
              <a:gd name="connsiteY37" fmla="*/ 2644726 h 3221502"/>
              <a:gd name="connsiteX38" fmla="*/ 971857 w 1051490"/>
              <a:gd name="connsiteY38" fmla="*/ 2602523 h 3221502"/>
              <a:gd name="connsiteX39" fmla="*/ 943721 w 1051490"/>
              <a:gd name="connsiteY39" fmla="*/ 2574388 h 3221502"/>
              <a:gd name="connsiteX40" fmla="*/ 929654 w 1051490"/>
              <a:gd name="connsiteY40" fmla="*/ 2504049 h 3221502"/>
              <a:gd name="connsiteX41" fmla="*/ 817112 w 1051490"/>
              <a:gd name="connsiteY41" fmla="*/ 2489982 h 3221502"/>
              <a:gd name="connsiteX42" fmla="*/ 746774 w 1051490"/>
              <a:gd name="connsiteY42" fmla="*/ 2433711 h 3221502"/>
              <a:gd name="connsiteX43" fmla="*/ 732706 w 1051490"/>
              <a:gd name="connsiteY43" fmla="*/ 2518117 h 3221502"/>
              <a:gd name="connsiteX44" fmla="*/ 704571 w 1051490"/>
              <a:gd name="connsiteY44" fmla="*/ 2602523 h 3221502"/>
              <a:gd name="connsiteX45" fmla="*/ 732706 w 1051490"/>
              <a:gd name="connsiteY45" fmla="*/ 2715065 h 3221502"/>
              <a:gd name="connsiteX46" fmla="*/ 788977 w 1051490"/>
              <a:gd name="connsiteY46" fmla="*/ 2785403 h 3221502"/>
              <a:gd name="connsiteX47" fmla="*/ 788977 w 1051490"/>
              <a:gd name="connsiteY47" fmla="*/ 2968283 h 3221502"/>
              <a:gd name="connsiteX48" fmla="*/ 746774 w 1051490"/>
              <a:gd name="connsiteY48" fmla="*/ 3123028 h 3221502"/>
              <a:gd name="connsiteX49" fmla="*/ 718638 w 1051490"/>
              <a:gd name="connsiteY49" fmla="*/ 3221502 h 3221502"/>
              <a:gd name="connsiteX50" fmla="*/ 676435 w 1051490"/>
              <a:gd name="connsiteY50" fmla="*/ 3193366 h 3221502"/>
              <a:gd name="connsiteX51" fmla="*/ 662368 w 1051490"/>
              <a:gd name="connsiteY51" fmla="*/ 3151163 h 3221502"/>
              <a:gd name="connsiteX52" fmla="*/ 634232 w 1051490"/>
              <a:gd name="connsiteY52" fmla="*/ 3123028 h 3221502"/>
              <a:gd name="connsiteX53" fmla="*/ 620165 w 1051490"/>
              <a:gd name="connsiteY53" fmla="*/ 2897945 h 3221502"/>
              <a:gd name="connsiteX54" fmla="*/ 549826 w 1051490"/>
              <a:gd name="connsiteY54" fmla="*/ 2827606 h 3221502"/>
              <a:gd name="connsiteX55" fmla="*/ 507623 w 1051490"/>
              <a:gd name="connsiteY55" fmla="*/ 2785403 h 3221502"/>
              <a:gd name="connsiteX56" fmla="*/ 479488 w 1051490"/>
              <a:gd name="connsiteY56" fmla="*/ 2729132 h 3221502"/>
              <a:gd name="connsiteX57" fmla="*/ 451352 w 1051490"/>
              <a:gd name="connsiteY57" fmla="*/ 2700997 h 3221502"/>
              <a:gd name="connsiteX58" fmla="*/ 437285 w 1051490"/>
              <a:gd name="connsiteY58" fmla="*/ 2644726 h 3221502"/>
              <a:gd name="connsiteX59" fmla="*/ 437285 w 1051490"/>
              <a:gd name="connsiteY59" fmla="*/ 2110154 h 3221502"/>
              <a:gd name="connsiteX60" fmla="*/ 409149 w 1051490"/>
              <a:gd name="connsiteY60" fmla="*/ 1983545 h 3221502"/>
              <a:gd name="connsiteX61" fmla="*/ 395081 w 1051490"/>
              <a:gd name="connsiteY61" fmla="*/ 1927274 h 3221502"/>
              <a:gd name="connsiteX62" fmla="*/ 381014 w 1051490"/>
              <a:gd name="connsiteY62" fmla="*/ 1814732 h 3221502"/>
              <a:gd name="connsiteX63" fmla="*/ 352878 w 1051490"/>
              <a:gd name="connsiteY63" fmla="*/ 1772529 h 3221502"/>
              <a:gd name="connsiteX64" fmla="*/ 338811 w 1051490"/>
              <a:gd name="connsiteY64" fmla="*/ 1631852 h 3221502"/>
              <a:gd name="connsiteX65" fmla="*/ 310675 w 1051490"/>
              <a:gd name="connsiteY65" fmla="*/ 1547446 h 3221502"/>
              <a:gd name="connsiteX66" fmla="*/ 282540 w 1051490"/>
              <a:gd name="connsiteY66" fmla="*/ 1392702 h 3221502"/>
              <a:gd name="connsiteX67" fmla="*/ 268472 w 1051490"/>
              <a:gd name="connsiteY67" fmla="*/ 1336431 h 3221502"/>
              <a:gd name="connsiteX68" fmla="*/ 240337 w 1051490"/>
              <a:gd name="connsiteY68" fmla="*/ 1308295 h 3221502"/>
              <a:gd name="connsiteX69" fmla="*/ 212201 w 1051490"/>
              <a:gd name="connsiteY69" fmla="*/ 1209822 h 3221502"/>
              <a:gd name="connsiteX70" fmla="*/ 198134 w 1051490"/>
              <a:gd name="connsiteY70" fmla="*/ 1153551 h 3221502"/>
              <a:gd name="connsiteX71" fmla="*/ 169998 w 1051490"/>
              <a:gd name="connsiteY71" fmla="*/ 1111348 h 3221502"/>
              <a:gd name="connsiteX72" fmla="*/ 99660 w 1051490"/>
              <a:gd name="connsiteY72" fmla="*/ 998806 h 3221502"/>
              <a:gd name="connsiteX73" fmla="*/ 57457 w 1051490"/>
              <a:gd name="connsiteY73" fmla="*/ 956603 h 3221502"/>
              <a:gd name="connsiteX74" fmla="*/ 71525 w 1051490"/>
              <a:gd name="connsiteY74" fmla="*/ 844062 h 3221502"/>
              <a:gd name="connsiteX75" fmla="*/ 127795 w 1051490"/>
              <a:gd name="connsiteY75" fmla="*/ 829994 h 3221502"/>
              <a:gd name="connsiteX76" fmla="*/ 155931 w 1051490"/>
              <a:gd name="connsiteY76" fmla="*/ 717452 h 32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51490" h="3221502">
                <a:moveTo>
                  <a:pt x="43389" y="815926"/>
                </a:moveTo>
                <a:cubicBezTo>
                  <a:pt x="104302" y="808312"/>
                  <a:pt x="169998" y="834471"/>
                  <a:pt x="169998" y="759655"/>
                </a:cubicBezTo>
                <a:cubicBezTo>
                  <a:pt x="169998" y="721849"/>
                  <a:pt x="163852" y="684080"/>
                  <a:pt x="155931" y="647114"/>
                </a:cubicBezTo>
                <a:cubicBezTo>
                  <a:pt x="149717" y="618115"/>
                  <a:pt x="127795" y="562708"/>
                  <a:pt x="127795" y="562708"/>
                </a:cubicBezTo>
                <a:cubicBezTo>
                  <a:pt x="141612" y="396903"/>
                  <a:pt x="88684" y="407080"/>
                  <a:pt x="184066" y="379828"/>
                </a:cubicBezTo>
                <a:cubicBezTo>
                  <a:pt x="202656" y="374517"/>
                  <a:pt x="221580" y="370449"/>
                  <a:pt x="240337" y="365760"/>
                </a:cubicBezTo>
                <a:cubicBezTo>
                  <a:pt x="245026" y="351692"/>
                  <a:pt x="247773" y="336820"/>
                  <a:pt x="254405" y="323557"/>
                </a:cubicBezTo>
                <a:cubicBezTo>
                  <a:pt x="261966" y="308435"/>
                  <a:pt x="276604" y="297185"/>
                  <a:pt x="282540" y="281354"/>
                </a:cubicBezTo>
                <a:cubicBezTo>
                  <a:pt x="290936" y="258966"/>
                  <a:pt x="291919" y="234461"/>
                  <a:pt x="296608" y="211015"/>
                </a:cubicBezTo>
                <a:cubicBezTo>
                  <a:pt x="301297" y="164123"/>
                  <a:pt x="303509" y="116916"/>
                  <a:pt x="310675" y="70338"/>
                </a:cubicBezTo>
                <a:cubicBezTo>
                  <a:pt x="312930" y="55682"/>
                  <a:pt x="314257" y="38620"/>
                  <a:pt x="324743" y="28135"/>
                </a:cubicBezTo>
                <a:cubicBezTo>
                  <a:pt x="335228" y="17650"/>
                  <a:pt x="352878" y="18757"/>
                  <a:pt x="366946" y="14068"/>
                </a:cubicBezTo>
                <a:cubicBezTo>
                  <a:pt x="376324" y="28136"/>
                  <a:pt x="384519" y="43069"/>
                  <a:pt x="395081" y="56271"/>
                </a:cubicBezTo>
                <a:cubicBezTo>
                  <a:pt x="403367" y="66628"/>
                  <a:pt x="411354" y="90338"/>
                  <a:pt x="423217" y="84406"/>
                </a:cubicBezTo>
                <a:cubicBezTo>
                  <a:pt x="441974" y="75027"/>
                  <a:pt x="437927" y="44245"/>
                  <a:pt x="451352" y="28135"/>
                </a:cubicBezTo>
                <a:cubicBezTo>
                  <a:pt x="462176" y="15147"/>
                  <a:pt x="479487" y="9378"/>
                  <a:pt x="493555" y="0"/>
                </a:cubicBezTo>
                <a:cubicBezTo>
                  <a:pt x="529117" y="7112"/>
                  <a:pt x="591044" y="13082"/>
                  <a:pt x="620165" y="42203"/>
                </a:cubicBezTo>
                <a:cubicBezTo>
                  <a:pt x="630650" y="52688"/>
                  <a:pt x="629543" y="70338"/>
                  <a:pt x="634232" y="84406"/>
                </a:cubicBezTo>
                <a:cubicBezTo>
                  <a:pt x="638267" y="124757"/>
                  <a:pt x="637018" y="216587"/>
                  <a:pt x="662368" y="267286"/>
                </a:cubicBezTo>
                <a:cubicBezTo>
                  <a:pt x="669929" y="282408"/>
                  <a:pt x="683636" y="294039"/>
                  <a:pt x="690503" y="309489"/>
                </a:cubicBezTo>
                <a:cubicBezTo>
                  <a:pt x="742230" y="425875"/>
                  <a:pt x="688992" y="364249"/>
                  <a:pt x="746774" y="422031"/>
                </a:cubicBezTo>
                <a:cubicBezTo>
                  <a:pt x="815397" y="627901"/>
                  <a:pt x="742542" y="383944"/>
                  <a:pt x="788977" y="801858"/>
                </a:cubicBezTo>
                <a:cubicBezTo>
                  <a:pt x="792252" y="831334"/>
                  <a:pt x="812236" y="857011"/>
                  <a:pt x="817112" y="886265"/>
                </a:cubicBezTo>
                <a:cubicBezTo>
                  <a:pt x="821801" y="914400"/>
                  <a:pt x="824262" y="942999"/>
                  <a:pt x="831180" y="970671"/>
                </a:cubicBezTo>
                <a:cubicBezTo>
                  <a:pt x="838373" y="999443"/>
                  <a:pt x="859315" y="1055077"/>
                  <a:pt x="859315" y="1055077"/>
                </a:cubicBezTo>
                <a:cubicBezTo>
                  <a:pt x="864004" y="1087902"/>
                  <a:pt x="866880" y="1121037"/>
                  <a:pt x="873383" y="1153551"/>
                </a:cubicBezTo>
                <a:cubicBezTo>
                  <a:pt x="876291" y="1168092"/>
                  <a:pt x="883377" y="1181496"/>
                  <a:pt x="887451" y="1195754"/>
                </a:cubicBezTo>
                <a:cubicBezTo>
                  <a:pt x="892762" y="1214344"/>
                  <a:pt x="897324" y="1233151"/>
                  <a:pt x="901518" y="1252025"/>
                </a:cubicBezTo>
                <a:cubicBezTo>
                  <a:pt x="924150" y="1353871"/>
                  <a:pt x="904517" y="1289157"/>
                  <a:pt x="929654" y="1364566"/>
                </a:cubicBezTo>
                <a:cubicBezTo>
                  <a:pt x="934343" y="1397391"/>
                  <a:pt x="940849" y="1430007"/>
                  <a:pt x="943721" y="1463040"/>
                </a:cubicBezTo>
                <a:cubicBezTo>
                  <a:pt x="965648" y="1715204"/>
                  <a:pt x="914559" y="1623279"/>
                  <a:pt x="985925" y="1730326"/>
                </a:cubicBezTo>
                <a:cubicBezTo>
                  <a:pt x="1014815" y="1817000"/>
                  <a:pt x="988195" y="1728749"/>
                  <a:pt x="1014060" y="1871003"/>
                </a:cubicBezTo>
                <a:cubicBezTo>
                  <a:pt x="1021125" y="1909860"/>
                  <a:pt x="1030144" y="1933321"/>
                  <a:pt x="1042195" y="1969477"/>
                </a:cubicBezTo>
                <a:cubicBezTo>
                  <a:pt x="1037506" y="2021059"/>
                  <a:pt x="1034827" y="2072863"/>
                  <a:pt x="1028128" y="2124222"/>
                </a:cubicBezTo>
                <a:cubicBezTo>
                  <a:pt x="1020750" y="2180790"/>
                  <a:pt x="999992" y="2293034"/>
                  <a:pt x="999992" y="2293034"/>
                </a:cubicBezTo>
                <a:cubicBezTo>
                  <a:pt x="1004681" y="2358683"/>
                  <a:pt x="1002622" y="2425167"/>
                  <a:pt x="1014060" y="2489982"/>
                </a:cubicBezTo>
                <a:cubicBezTo>
                  <a:pt x="1016998" y="2506632"/>
                  <a:pt x="1040328" y="2515381"/>
                  <a:pt x="1042195" y="2532185"/>
                </a:cubicBezTo>
                <a:cubicBezTo>
                  <a:pt x="1051490" y="2615841"/>
                  <a:pt x="1036366" y="2611099"/>
                  <a:pt x="985925" y="2644726"/>
                </a:cubicBezTo>
                <a:cubicBezTo>
                  <a:pt x="981236" y="2630658"/>
                  <a:pt x="979486" y="2615238"/>
                  <a:pt x="971857" y="2602523"/>
                </a:cubicBezTo>
                <a:cubicBezTo>
                  <a:pt x="965033" y="2591150"/>
                  <a:pt x="948946" y="2586579"/>
                  <a:pt x="943721" y="2574388"/>
                </a:cubicBezTo>
                <a:cubicBezTo>
                  <a:pt x="934302" y="2552411"/>
                  <a:pt x="949549" y="2517312"/>
                  <a:pt x="929654" y="2504049"/>
                </a:cubicBezTo>
                <a:cubicBezTo>
                  <a:pt x="898198" y="2483078"/>
                  <a:pt x="854626" y="2494671"/>
                  <a:pt x="817112" y="2489982"/>
                </a:cubicBezTo>
                <a:cubicBezTo>
                  <a:pt x="783631" y="2389535"/>
                  <a:pt x="813653" y="2389124"/>
                  <a:pt x="746774" y="2433711"/>
                </a:cubicBezTo>
                <a:cubicBezTo>
                  <a:pt x="742085" y="2461846"/>
                  <a:pt x="739624" y="2490445"/>
                  <a:pt x="732706" y="2518117"/>
                </a:cubicBezTo>
                <a:cubicBezTo>
                  <a:pt x="725513" y="2546889"/>
                  <a:pt x="704571" y="2602523"/>
                  <a:pt x="704571" y="2602523"/>
                </a:cubicBezTo>
                <a:cubicBezTo>
                  <a:pt x="709922" y="2629282"/>
                  <a:pt x="718285" y="2686223"/>
                  <a:pt x="732706" y="2715065"/>
                </a:cubicBezTo>
                <a:cubicBezTo>
                  <a:pt x="750453" y="2750560"/>
                  <a:pt x="762806" y="2759233"/>
                  <a:pt x="788977" y="2785403"/>
                </a:cubicBezTo>
                <a:cubicBezTo>
                  <a:pt x="816783" y="2868820"/>
                  <a:pt x="808221" y="2823953"/>
                  <a:pt x="788977" y="2968283"/>
                </a:cubicBezTo>
                <a:cubicBezTo>
                  <a:pt x="775074" y="3072553"/>
                  <a:pt x="775051" y="3009923"/>
                  <a:pt x="746774" y="3123028"/>
                </a:cubicBezTo>
                <a:cubicBezTo>
                  <a:pt x="729109" y="3193684"/>
                  <a:pt x="738820" y="3160956"/>
                  <a:pt x="718638" y="3221502"/>
                </a:cubicBezTo>
                <a:cubicBezTo>
                  <a:pt x="704570" y="3212123"/>
                  <a:pt x="686997" y="3206569"/>
                  <a:pt x="676435" y="3193366"/>
                </a:cubicBezTo>
                <a:cubicBezTo>
                  <a:pt x="667172" y="3181787"/>
                  <a:pt x="669997" y="3163878"/>
                  <a:pt x="662368" y="3151163"/>
                </a:cubicBezTo>
                <a:cubicBezTo>
                  <a:pt x="655544" y="3139790"/>
                  <a:pt x="643611" y="3132406"/>
                  <a:pt x="634232" y="3123028"/>
                </a:cubicBezTo>
                <a:cubicBezTo>
                  <a:pt x="629543" y="3048000"/>
                  <a:pt x="640817" y="2970227"/>
                  <a:pt x="620165" y="2897945"/>
                </a:cubicBezTo>
                <a:cubicBezTo>
                  <a:pt x="611056" y="2866063"/>
                  <a:pt x="573272" y="2851052"/>
                  <a:pt x="549826" y="2827606"/>
                </a:cubicBezTo>
                <a:lnTo>
                  <a:pt x="507623" y="2785403"/>
                </a:lnTo>
                <a:cubicBezTo>
                  <a:pt x="498245" y="2766646"/>
                  <a:pt x="491121" y="2746581"/>
                  <a:pt x="479488" y="2729132"/>
                </a:cubicBezTo>
                <a:cubicBezTo>
                  <a:pt x="472131" y="2718096"/>
                  <a:pt x="457283" y="2712860"/>
                  <a:pt x="451352" y="2700997"/>
                </a:cubicBezTo>
                <a:cubicBezTo>
                  <a:pt x="442705" y="2683704"/>
                  <a:pt x="441974" y="2663483"/>
                  <a:pt x="437285" y="2644726"/>
                </a:cubicBezTo>
                <a:cubicBezTo>
                  <a:pt x="458800" y="2386534"/>
                  <a:pt x="459321" y="2462742"/>
                  <a:pt x="437285" y="2110154"/>
                </a:cubicBezTo>
                <a:cubicBezTo>
                  <a:pt x="432208" y="2028915"/>
                  <a:pt x="426296" y="2043557"/>
                  <a:pt x="409149" y="1983545"/>
                </a:cubicBezTo>
                <a:cubicBezTo>
                  <a:pt x="403837" y="1964955"/>
                  <a:pt x="399770" y="1946031"/>
                  <a:pt x="395081" y="1927274"/>
                </a:cubicBezTo>
                <a:cubicBezTo>
                  <a:pt x="390392" y="1889760"/>
                  <a:pt x="390961" y="1851206"/>
                  <a:pt x="381014" y="1814732"/>
                </a:cubicBezTo>
                <a:cubicBezTo>
                  <a:pt x="376565" y="1798420"/>
                  <a:pt x="356680" y="1789003"/>
                  <a:pt x="352878" y="1772529"/>
                </a:cubicBezTo>
                <a:cubicBezTo>
                  <a:pt x="342281" y="1726610"/>
                  <a:pt x="347496" y="1678171"/>
                  <a:pt x="338811" y="1631852"/>
                </a:cubicBezTo>
                <a:cubicBezTo>
                  <a:pt x="333346" y="1602703"/>
                  <a:pt x="310675" y="1547446"/>
                  <a:pt x="310675" y="1547446"/>
                </a:cubicBezTo>
                <a:cubicBezTo>
                  <a:pt x="300493" y="1486353"/>
                  <a:pt x="295650" y="1451697"/>
                  <a:pt x="282540" y="1392702"/>
                </a:cubicBezTo>
                <a:cubicBezTo>
                  <a:pt x="278346" y="1373828"/>
                  <a:pt x="277118" y="1353724"/>
                  <a:pt x="268472" y="1336431"/>
                </a:cubicBezTo>
                <a:cubicBezTo>
                  <a:pt x="262541" y="1324568"/>
                  <a:pt x="249715" y="1317674"/>
                  <a:pt x="240337" y="1308295"/>
                </a:cubicBezTo>
                <a:cubicBezTo>
                  <a:pt x="196342" y="1132320"/>
                  <a:pt x="252578" y="1351144"/>
                  <a:pt x="212201" y="1209822"/>
                </a:cubicBezTo>
                <a:cubicBezTo>
                  <a:pt x="206890" y="1191232"/>
                  <a:pt x="205750" y="1171322"/>
                  <a:pt x="198134" y="1153551"/>
                </a:cubicBezTo>
                <a:cubicBezTo>
                  <a:pt x="191474" y="1138011"/>
                  <a:pt x="179377" y="1125416"/>
                  <a:pt x="169998" y="1111348"/>
                </a:cubicBezTo>
                <a:cubicBezTo>
                  <a:pt x="149498" y="1029343"/>
                  <a:pt x="169602" y="1068748"/>
                  <a:pt x="99660" y="998806"/>
                </a:cubicBezTo>
                <a:lnTo>
                  <a:pt x="57457" y="956603"/>
                </a:lnTo>
                <a:cubicBezTo>
                  <a:pt x="32121" y="880596"/>
                  <a:pt x="0" y="874715"/>
                  <a:pt x="71525" y="844062"/>
                </a:cubicBezTo>
                <a:cubicBezTo>
                  <a:pt x="89296" y="836446"/>
                  <a:pt x="109038" y="834683"/>
                  <a:pt x="127795" y="829994"/>
                </a:cubicBezTo>
                <a:cubicBezTo>
                  <a:pt x="175826" y="781963"/>
                  <a:pt x="155931" y="815121"/>
                  <a:pt x="155931" y="717452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18177" y="2336433"/>
            <a:ext cx="835357" cy="617782"/>
          </a:xfrm>
          <a:custGeom>
            <a:avLst/>
            <a:gdLst>
              <a:gd name="connsiteX0" fmla="*/ 45860 w 835357"/>
              <a:gd name="connsiteY0" fmla="*/ 589647 h 617782"/>
              <a:gd name="connsiteX1" fmla="*/ 3657 w 835357"/>
              <a:gd name="connsiteY1" fmla="*/ 561512 h 617782"/>
              <a:gd name="connsiteX2" fmla="*/ 59928 w 835357"/>
              <a:gd name="connsiteY2" fmla="*/ 463038 h 617782"/>
              <a:gd name="connsiteX3" fmla="*/ 102131 w 835357"/>
              <a:gd name="connsiteY3" fmla="*/ 448970 h 617782"/>
              <a:gd name="connsiteX4" fmla="*/ 144334 w 835357"/>
              <a:gd name="connsiteY4" fmla="*/ 463038 h 617782"/>
              <a:gd name="connsiteX5" fmla="*/ 200605 w 835357"/>
              <a:gd name="connsiteY5" fmla="*/ 547444 h 617782"/>
              <a:gd name="connsiteX6" fmla="*/ 214672 w 835357"/>
              <a:gd name="connsiteY6" fmla="*/ 420835 h 617782"/>
              <a:gd name="connsiteX7" fmla="*/ 242808 w 835357"/>
              <a:gd name="connsiteY7" fmla="*/ 336429 h 617782"/>
              <a:gd name="connsiteX8" fmla="*/ 228740 w 835357"/>
              <a:gd name="connsiteY8" fmla="*/ 294225 h 617782"/>
              <a:gd name="connsiteX9" fmla="*/ 313146 w 835357"/>
              <a:gd name="connsiteY9" fmla="*/ 308293 h 617782"/>
              <a:gd name="connsiteX10" fmla="*/ 327214 w 835357"/>
              <a:gd name="connsiteY10" fmla="*/ 448970 h 617782"/>
              <a:gd name="connsiteX11" fmla="*/ 369417 w 835357"/>
              <a:gd name="connsiteY11" fmla="*/ 434902 h 617782"/>
              <a:gd name="connsiteX12" fmla="*/ 383485 w 835357"/>
              <a:gd name="connsiteY12" fmla="*/ 364564 h 617782"/>
              <a:gd name="connsiteX13" fmla="*/ 453823 w 835357"/>
              <a:gd name="connsiteY13" fmla="*/ 378632 h 617782"/>
              <a:gd name="connsiteX14" fmla="*/ 496026 w 835357"/>
              <a:gd name="connsiteY14" fmla="*/ 392699 h 617782"/>
              <a:gd name="connsiteX15" fmla="*/ 594500 w 835357"/>
              <a:gd name="connsiteY15" fmla="*/ 364564 h 617782"/>
              <a:gd name="connsiteX16" fmla="*/ 608568 w 835357"/>
              <a:gd name="connsiteY16" fmla="*/ 294225 h 617782"/>
              <a:gd name="connsiteX17" fmla="*/ 777380 w 835357"/>
              <a:gd name="connsiteY17" fmla="*/ 252022 h 617782"/>
              <a:gd name="connsiteX18" fmla="*/ 664838 w 835357"/>
              <a:gd name="connsiteY18" fmla="*/ 209819 h 617782"/>
              <a:gd name="connsiteX19" fmla="*/ 650771 w 835357"/>
              <a:gd name="connsiteY19" fmla="*/ 167616 h 617782"/>
              <a:gd name="connsiteX20" fmla="*/ 805515 w 835357"/>
              <a:gd name="connsiteY20" fmla="*/ 139481 h 617782"/>
              <a:gd name="connsiteX21" fmla="*/ 791448 w 835357"/>
              <a:gd name="connsiteY21" fmla="*/ 280158 h 617782"/>
              <a:gd name="connsiteX22" fmla="*/ 749245 w 835357"/>
              <a:gd name="connsiteY22" fmla="*/ 294225 h 617782"/>
              <a:gd name="connsiteX23" fmla="*/ 692974 w 835357"/>
              <a:gd name="connsiteY23" fmla="*/ 308293 h 617782"/>
              <a:gd name="connsiteX24" fmla="*/ 664838 w 835357"/>
              <a:gd name="connsiteY24" fmla="*/ 336429 h 617782"/>
              <a:gd name="connsiteX25" fmla="*/ 608568 w 835357"/>
              <a:gd name="connsiteY25" fmla="*/ 420835 h 617782"/>
              <a:gd name="connsiteX26" fmla="*/ 594500 w 835357"/>
              <a:gd name="connsiteY26" fmla="*/ 533376 h 617782"/>
              <a:gd name="connsiteX27" fmla="*/ 524161 w 835357"/>
              <a:gd name="connsiteY27" fmla="*/ 519309 h 617782"/>
              <a:gd name="connsiteX28" fmla="*/ 510094 w 835357"/>
              <a:gd name="connsiteY28" fmla="*/ 448970 h 617782"/>
              <a:gd name="connsiteX29" fmla="*/ 481958 w 835357"/>
              <a:gd name="connsiteY29" fmla="*/ 406767 h 617782"/>
              <a:gd name="connsiteX30" fmla="*/ 453823 w 835357"/>
              <a:gd name="connsiteY30" fmla="*/ 448970 h 617782"/>
              <a:gd name="connsiteX31" fmla="*/ 439755 w 835357"/>
              <a:gd name="connsiteY31" fmla="*/ 519309 h 617782"/>
              <a:gd name="connsiteX32" fmla="*/ 327214 w 835357"/>
              <a:gd name="connsiteY32" fmla="*/ 491173 h 617782"/>
              <a:gd name="connsiteX33" fmla="*/ 285011 w 835357"/>
              <a:gd name="connsiteY33" fmla="*/ 505241 h 617782"/>
              <a:gd name="connsiteX34" fmla="*/ 270943 w 835357"/>
              <a:gd name="connsiteY34" fmla="*/ 547444 h 617782"/>
              <a:gd name="connsiteX35" fmla="*/ 256875 w 835357"/>
              <a:gd name="connsiteY35" fmla="*/ 603715 h 617782"/>
              <a:gd name="connsiteX36" fmla="*/ 200605 w 835357"/>
              <a:gd name="connsiteY36" fmla="*/ 617782 h 617782"/>
              <a:gd name="connsiteX37" fmla="*/ 116198 w 835357"/>
              <a:gd name="connsiteY37" fmla="*/ 603715 h 617782"/>
              <a:gd name="connsiteX38" fmla="*/ 88063 w 835357"/>
              <a:gd name="connsiteY38" fmla="*/ 575579 h 617782"/>
              <a:gd name="connsiteX39" fmla="*/ 17725 w 835357"/>
              <a:gd name="connsiteY39" fmla="*/ 533376 h 61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5357" h="617782">
                <a:moveTo>
                  <a:pt x="45860" y="589647"/>
                </a:moveTo>
                <a:cubicBezTo>
                  <a:pt x="31792" y="580269"/>
                  <a:pt x="6048" y="578249"/>
                  <a:pt x="3657" y="561512"/>
                </a:cubicBezTo>
                <a:cubicBezTo>
                  <a:pt x="0" y="535913"/>
                  <a:pt x="33221" y="479062"/>
                  <a:pt x="59928" y="463038"/>
                </a:cubicBezTo>
                <a:cubicBezTo>
                  <a:pt x="72644" y="455409"/>
                  <a:pt x="88063" y="453659"/>
                  <a:pt x="102131" y="448970"/>
                </a:cubicBezTo>
                <a:cubicBezTo>
                  <a:pt x="116199" y="453659"/>
                  <a:pt x="131996" y="454813"/>
                  <a:pt x="144334" y="463038"/>
                </a:cubicBezTo>
                <a:cubicBezTo>
                  <a:pt x="189495" y="493146"/>
                  <a:pt x="185856" y="503198"/>
                  <a:pt x="200605" y="547444"/>
                </a:cubicBezTo>
                <a:cubicBezTo>
                  <a:pt x="233429" y="448970"/>
                  <a:pt x="238119" y="491173"/>
                  <a:pt x="214672" y="420835"/>
                </a:cubicBezTo>
                <a:cubicBezTo>
                  <a:pt x="224051" y="392700"/>
                  <a:pt x="252186" y="364564"/>
                  <a:pt x="242808" y="336429"/>
                </a:cubicBezTo>
                <a:cubicBezTo>
                  <a:pt x="238119" y="322361"/>
                  <a:pt x="214972" y="299732"/>
                  <a:pt x="228740" y="294225"/>
                </a:cubicBezTo>
                <a:cubicBezTo>
                  <a:pt x="255223" y="283631"/>
                  <a:pt x="285011" y="303604"/>
                  <a:pt x="313146" y="308293"/>
                </a:cubicBezTo>
                <a:cubicBezTo>
                  <a:pt x="317835" y="355185"/>
                  <a:pt x="308074" y="405906"/>
                  <a:pt x="327214" y="448970"/>
                </a:cubicBezTo>
                <a:cubicBezTo>
                  <a:pt x="333237" y="462521"/>
                  <a:pt x="361192" y="447240"/>
                  <a:pt x="369417" y="434902"/>
                </a:cubicBezTo>
                <a:cubicBezTo>
                  <a:pt x="382680" y="415007"/>
                  <a:pt x="378796" y="388010"/>
                  <a:pt x="383485" y="364564"/>
                </a:cubicBezTo>
                <a:cubicBezTo>
                  <a:pt x="406931" y="369253"/>
                  <a:pt x="430627" y="372833"/>
                  <a:pt x="453823" y="378632"/>
                </a:cubicBezTo>
                <a:cubicBezTo>
                  <a:pt x="468209" y="382228"/>
                  <a:pt x="481197" y="392699"/>
                  <a:pt x="496026" y="392699"/>
                </a:cubicBezTo>
                <a:cubicBezTo>
                  <a:pt x="513694" y="392699"/>
                  <a:pt x="574595" y="371199"/>
                  <a:pt x="594500" y="364564"/>
                </a:cubicBezTo>
                <a:cubicBezTo>
                  <a:pt x="599189" y="341118"/>
                  <a:pt x="591661" y="311132"/>
                  <a:pt x="608568" y="294225"/>
                </a:cubicBezTo>
                <a:cubicBezTo>
                  <a:pt x="630860" y="271933"/>
                  <a:pt x="749485" y="256671"/>
                  <a:pt x="777380" y="252022"/>
                </a:cubicBezTo>
                <a:cubicBezTo>
                  <a:pt x="726061" y="243469"/>
                  <a:pt x="691674" y="254546"/>
                  <a:pt x="664838" y="209819"/>
                </a:cubicBezTo>
                <a:cubicBezTo>
                  <a:pt x="657209" y="197104"/>
                  <a:pt x="655460" y="181684"/>
                  <a:pt x="650771" y="167616"/>
                </a:cubicBezTo>
                <a:cubicBezTo>
                  <a:pt x="666741" y="119703"/>
                  <a:pt x="691394" y="0"/>
                  <a:pt x="805515" y="139481"/>
                </a:cubicBezTo>
                <a:cubicBezTo>
                  <a:pt x="835357" y="175955"/>
                  <a:pt x="807553" y="235869"/>
                  <a:pt x="791448" y="280158"/>
                </a:cubicBezTo>
                <a:cubicBezTo>
                  <a:pt x="786380" y="294094"/>
                  <a:pt x="763503" y="290151"/>
                  <a:pt x="749245" y="294225"/>
                </a:cubicBezTo>
                <a:cubicBezTo>
                  <a:pt x="730655" y="299536"/>
                  <a:pt x="711731" y="303604"/>
                  <a:pt x="692974" y="308293"/>
                </a:cubicBezTo>
                <a:cubicBezTo>
                  <a:pt x="683595" y="317672"/>
                  <a:pt x="672796" y="325818"/>
                  <a:pt x="664838" y="336429"/>
                </a:cubicBezTo>
                <a:cubicBezTo>
                  <a:pt x="644549" y="363481"/>
                  <a:pt x="608568" y="420835"/>
                  <a:pt x="608568" y="420835"/>
                </a:cubicBezTo>
                <a:cubicBezTo>
                  <a:pt x="603879" y="458349"/>
                  <a:pt x="619104" y="504672"/>
                  <a:pt x="594500" y="533376"/>
                </a:cubicBezTo>
                <a:cubicBezTo>
                  <a:pt x="578939" y="551530"/>
                  <a:pt x="541068" y="536216"/>
                  <a:pt x="524161" y="519309"/>
                </a:cubicBezTo>
                <a:cubicBezTo>
                  <a:pt x="507254" y="502402"/>
                  <a:pt x="518490" y="471358"/>
                  <a:pt x="510094" y="448970"/>
                </a:cubicBezTo>
                <a:cubicBezTo>
                  <a:pt x="504157" y="433139"/>
                  <a:pt x="491337" y="420835"/>
                  <a:pt x="481958" y="406767"/>
                </a:cubicBezTo>
                <a:cubicBezTo>
                  <a:pt x="472580" y="420835"/>
                  <a:pt x="459759" y="433139"/>
                  <a:pt x="453823" y="448970"/>
                </a:cubicBezTo>
                <a:cubicBezTo>
                  <a:pt x="445427" y="471358"/>
                  <a:pt x="462439" y="511748"/>
                  <a:pt x="439755" y="519309"/>
                </a:cubicBezTo>
                <a:cubicBezTo>
                  <a:pt x="403071" y="531537"/>
                  <a:pt x="327214" y="491173"/>
                  <a:pt x="327214" y="491173"/>
                </a:cubicBezTo>
                <a:cubicBezTo>
                  <a:pt x="313146" y="495862"/>
                  <a:pt x="295496" y="494756"/>
                  <a:pt x="285011" y="505241"/>
                </a:cubicBezTo>
                <a:cubicBezTo>
                  <a:pt x="274526" y="515726"/>
                  <a:pt x="275017" y="533186"/>
                  <a:pt x="270943" y="547444"/>
                </a:cubicBezTo>
                <a:cubicBezTo>
                  <a:pt x="265631" y="566034"/>
                  <a:pt x="270546" y="590044"/>
                  <a:pt x="256875" y="603715"/>
                </a:cubicBezTo>
                <a:cubicBezTo>
                  <a:pt x="243204" y="617386"/>
                  <a:pt x="219362" y="613093"/>
                  <a:pt x="200605" y="617782"/>
                </a:cubicBezTo>
                <a:cubicBezTo>
                  <a:pt x="172469" y="613093"/>
                  <a:pt x="142906" y="613730"/>
                  <a:pt x="116198" y="603715"/>
                </a:cubicBezTo>
                <a:cubicBezTo>
                  <a:pt x="103779" y="599058"/>
                  <a:pt x="98420" y="583865"/>
                  <a:pt x="88063" y="575579"/>
                </a:cubicBezTo>
                <a:cubicBezTo>
                  <a:pt x="59773" y="552947"/>
                  <a:pt x="46943" y="547985"/>
                  <a:pt x="17725" y="53337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15188" y="1968191"/>
            <a:ext cx="320647" cy="127895"/>
          </a:xfrm>
          <a:custGeom>
            <a:avLst/>
            <a:gdLst>
              <a:gd name="connsiteX0" fmla="*/ 55286 w 320647"/>
              <a:gd name="connsiteY0" fmla="*/ 71624 h 127895"/>
              <a:gd name="connsiteX1" fmla="*/ 69354 w 320647"/>
              <a:gd name="connsiteY1" fmla="*/ 29421 h 127895"/>
              <a:gd name="connsiteX2" fmla="*/ 153760 w 320647"/>
              <a:gd name="connsiteY2" fmla="*/ 1286 h 127895"/>
              <a:gd name="connsiteX3" fmla="*/ 266301 w 320647"/>
              <a:gd name="connsiteY3" fmla="*/ 15354 h 127895"/>
              <a:gd name="connsiteX4" fmla="*/ 238166 w 320647"/>
              <a:gd name="connsiteY4" fmla="*/ 99760 h 127895"/>
              <a:gd name="connsiteX5" fmla="*/ 153760 w 320647"/>
              <a:gd name="connsiteY5" fmla="*/ 113827 h 127895"/>
              <a:gd name="connsiteX6" fmla="*/ 97489 w 320647"/>
              <a:gd name="connsiteY6" fmla="*/ 127895 h 127895"/>
              <a:gd name="connsiteX7" fmla="*/ 55286 w 320647"/>
              <a:gd name="connsiteY7" fmla="*/ 71624 h 12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647" h="127895">
                <a:moveTo>
                  <a:pt x="55286" y="71624"/>
                </a:moveTo>
                <a:cubicBezTo>
                  <a:pt x="50597" y="55212"/>
                  <a:pt x="57287" y="38040"/>
                  <a:pt x="69354" y="29421"/>
                </a:cubicBezTo>
                <a:cubicBezTo>
                  <a:pt x="93487" y="12183"/>
                  <a:pt x="153760" y="1286"/>
                  <a:pt x="153760" y="1286"/>
                </a:cubicBezTo>
                <a:cubicBezTo>
                  <a:pt x="191274" y="5975"/>
                  <a:pt x="231754" y="0"/>
                  <a:pt x="266301" y="15354"/>
                </a:cubicBezTo>
                <a:cubicBezTo>
                  <a:pt x="320647" y="39508"/>
                  <a:pt x="245257" y="96609"/>
                  <a:pt x="238166" y="99760"/>
                </a:cubicBezTo>
                <a:cubicBezTo>
                  <a:pt x="212101" y="111344"/>
                  <a:pt x="181729" y="108233"/>
                  <a:pt x="153760" y="113827"/>
                </a:cubicBezTo>
                <a:cubicBezTo>
                  <a:pt x="134801" y="117619"/>
                  <a:pt x="116246" y="123206"/>
                  <a:pt x="97489" y="127895"/>
                </a:cubicBezTo>
                <a:cubicBezTo>
                  <a:pt x="0" y="111647"/>
                  <a:pt x="59975" y="88036"/>
                  <a:pt x="55286" y="7162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20024" y="2271130"/>
            <a:ext cx="133330" cy="148513"/>
          </a:xfrm>
          <a:custGeom>
            <a:avLst/>
            <a:gdLst>
              <a:gd name="connsiteX0" fmla="*/ 62991 w 133330"/>
              <a:gd name="connsiteY0" fmla="*/ 92242 h 148513"/>
              <a:gd name="connsiteX1" fmla="*/ 48924 w 133330"/>
              <a:gd name="connsiteY1" fmla="*/ 7836 h 148513"/>
              <a:gd name="connsiteX2" fmla="*/ 133330 w 133330"/>
              <a:gd name="connsiteY2" fmla="*/ 21904 h 148513"/>
              <a:gd name="connsiteX3" fmla="*/ 91127 w 133330"/>
              <a:gd name="connsiteY3" fmla="*/ 120378 h 148513"/>
              <a:gd name="connsiteX4" fmla="*/ 62991 w 133330"/>
              <a:gd name="connsiteY4" fmla="*/ 148513 h 1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30" h="148513">
                <a:moveTo>
                  <a:pt x="62991" y="92242"/>
                </a:moveTo>
                <a:cubicBezTo>
                  <a:pt x="60276" y="88170"/>
                  <a:pt x="0" y="21814"/>
                  <a:pt x="48924" y="7836"/>
                </a:cubicBezTo>
                <a:cubicBezTo>
                  <a:pt x="76350" y="0"/>
                  <a:pt x="105195" y="17215"/>
                  <a:pt x="133330" y="21904"/>
                </a:cubicBezTo>
                <a:cubicBezTo>
                  <a:pt x="119202" y="78416"/>
                  <a:pt x="126453" y="76220"/>
                  <a:pt x="91127" y="120378"/>
                </a:cubicBezTo>
                <a:cubicBezTo>
                  <a:pt x="82841" y="130735"/>
                  <a:pt x="62991" y="148513"/>
                  <a:pt x="62991" y="148513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730326" y="1153551"/>
            <a:ext cx="520505" cy="1420837"/>
          </a:xfrm>
          <a:custGeom>
            <a:avLst/>
            <a:gdLst>
              <a:gd name="connsiteX0" fmla="*/ 0 w 520505"/>
              <a:gd name="connsiteY0" fmla="*/ 56271 h 1420837"/>
              <a:gd name="connsiteX1" fmla="*/ 28136 w 520505"/>
              <a:gd name="connsiteY1" fmla="*/ 140677 h 1420837"/>
              <a:gd name="connsiteX2" fmla="*/ 56271 w 520505"/>
              <a:gd name="connsiteY2" fmla="*/ 182880 h 1420837"/>
              <a:gd name="connsiteX3" fmla="*/ 98474 w 520505"/>
              <a:gd name="connsiteY3" fmla="*/ 323557 h 1420837"/>
              <a:gd name="connsiteX4" fmla="*/ 112542 w 520505"/>
              <a:gd name="connsiteY4" fmla="*/ 365760 h 1420837"/>
              <a:gd name="connsiteX5" fmla="*/ 140677 w 520505"/>
              <a:gd name="connsiteY5" fmla="*/ 492369 h 1420837"/>
              <a:gd name="connsiteX6" fmla="*/ 168812 w 520505"/>
              <a:gd name="connsiteY6" fmla="*/ 534572 h 1420837"/>
              <a:gd name="connsiteX7" fmla="*/ 140677 w 520505"/>
              <a:gd name="connsiteY7" fmla="*/ 576775 h 1420837"/>
              <a:gd name="connsiteX8" fmla="*/ 112542 w 520505"/>
              <a:gd name="connsiteY8" fmla="*/ 604911 h 1420837"/>
              <a:gd name="connsiteX9" fmla="*/ 98474 w 520505"/>
              <a:gd name="connsiteY9" fmla="*/ 661181 h 1420837"/>
              <a:gd name="connsiteX10" fmla="*/ 140677 w 520505"/>
              <a:gd name="connsiteY10" fmla="*/ 759655 h 1420837"/>
              <a:gd name="connsiteX11" fmla="*/ 112542 w 520505"/>
              <a:gd name="connsiteY11" fmla="*/ 970671 h 1420837"/>
              <a:gd name="connsiteX12" fmla="*/ 126609 w 520505"/>
              <a:gd name="connsiteY12" fmla="*/ 1195754 h 1420837"/>
              <a:gd name="connsiteX13" fmla="*/ 196948 w 520505"/>
              <a:gd name="connsiteY13" fmla="*/ 1252024 h 1420837"/>
              <a:gd name="connsiteX14" fmla="*/ 225083 w 520505"/>
              <a:gd name="connsiteY14" fmla="*/ 1280160 h 1420837"/>
              <a:gd name="connsiteX15" fmla="*/ 309489 w 520505"/>
              <a:gd name="connsiteY15" fmla="*/ 1336431 h 1420837"/>
              <a:gd name="connsiteX16" fmla="*/ 379828 w 520505"/>
              <a:gd name="connsiteY16" fmla="*/ 1406769 h 1420837"/>
              <a:gd name="connsiteX17" fmla="*/ 450166 w 520505"/>
              <a:gd name="connsiteY17" fmla="*/ 1420837 h 1420837"/>
              <a:gd name="connsiteX18" fmla="*/ 506437 w 520505"/>
              <a:gd name="connsiteY18" fmla="*/ 1308295 h 1420837"/>
              <a:gd name="connsiteX19" fmla="*/ 520505 w 520505"/>
              <a:gd name="connsiteY19" fmla="*/ 1266092 h 1420837"/>
              <a:gd name="connsiteX20" fmla="*/ 506437 w 520505"/>
              <a:gd name="connsiteY20" fmla="*/ 1139483 h 1420837"/>
              <a:gd name="connsiteX21" fmla="*/ 450166 w 520505"/>
              <a:gd name="connsiteY21" fmla="*/ 1069144 h 1420837"/>
              <a:gd name="connsiteX22" fmla="*/ 422031 w 520505"/>
              <a:gd name="connsiteY22" fmla="*/ 1026941 h 1420837"/>
              <a:gd name="connsiteX23" fmla="*/ 379828 w 520505"/>
              <a:gd name="connsiteY23" fmla="*/ 872197 h 1420837"/>
              <a:gd name="connsiteX24" fmla="*/ 365760 w 520505"/>
              <a:gd name="connsiteY24" fmla="*/ 787791 h 1420837"/>
              <a:gd name="connsiteX25" fmla="*/ 379828 w 520505"/>
              <a:gd name="connsiteY25" fmla="*/ 703384 h 1420837"/>
              <a:gd name="connsiteX26" fmla="*/ 393896 w 520505"/>
              <a:gd name="connsiteY26" fmla="*/ 661181 h 1420837"/>
              <a:gd name="connsiteX27" fmla="*/ 407963 w 520505"/>
              <a:gd name="connsiteY27" fmla="*/ 604911 h 1420837"/>
              <a:gd name="connsiteX28" fmla="*/ 379828 w 520505"/>
              <a:gd name="connsiteY28" fmla="*/ 562707 h 1420837"/>
              <a:gd name="connsiteX29" fmla="*/ 351692 w 520505"/>
              <a:gd name="connsiteY29" fmla="*/ 478301 h 1420837"/>
              <a:gd name="connsiteX30" fmla="*/ 323557 w 520505"/>
              <a:gd name="connsiteY30" fmla="*/ 436098 h 1420837"/>
              <a:gd name="connsiteX31" fmla="*/ 309489 w 520505"/>
              <a:gd name="connsiteY31" fmla="*/ 393895 h 1420837"/>
              <a:gd name="connsiteX32" fmla="*/ 267286 w 520505"/>
              <a:gd name="connsiteY32" fmla="*/ 351692 h 1420837"/>
              <a:gd name="connsiteX33" fmla="*/ 168812 w 520505"/>
              <a:gd name="connsiteY33" fmla="*/ 239151 h 1420837"/>
              <a:gd name="connsiteX34" fmla="*/ 140677 w 520505"/>
              <a:gd name="connsiteY34" fmla="*/ 196947 h 1420837"/>
              <a:gd name="connsiteX35" fmla="*/ 126609 w 520505"/>
              <a:gd name="connsiteY35" fmla="*/ 154744 h 1420837"/>
              <a:gd name="connsiteX36" fmla="*/ 98474 w 520505"/>
              <a:gd name="connsiteY36" fmla="*/ 56271 h 1420837"/>
              <a:gd name="connsiteX37" fmla="*/ 84406 w 520505"/>
              <a:gd name="connsiteY37" fmla="*/ 14067 h 1420837"/>
              <a:gd name="connsiteX38" fmla="*/ 42203 w 520505"/>
              <a:gd name="connsiteY38" fmla="*/ 0 h 1420837"/>
              <a:gd name="connsiteX39" fmla="*/ 0 w 520505"/>
              <a:gd name="connsiteY39" fmla="*/ 56271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0505" h="1420837">
                <a:moveTo>
                  <a:pt x="0" y="56271"/>
                </a:moveTo>
                <a:cubicBezTo>
                  <a:pt x="9379" y="84406"/>
                  <a:pt x="11685" y="116001"/>
                  <a:pt x="28136" y="140677"/>
                </a:cubicBezTo>
                <a:cubicBezTo>
                  <a:pt x="37514" y="154745"/>
                  <a:pt x="49404" y="167430"/>
                  <a:pt x="56271" y="182880"/>
                </a:cubicBezTo>
                <a:cubicBezTo>
                  <a:pt x="83015" y="243054"/>
                  <a:pt x="82106" y="266269"/>
                  <a:pt x="98474" y="323557"/>
                </a:cubicBezTo>
                <a:cubicBezTo>
                  <a:pt x="102548" y="337815"/>
                  <a:pt x="107853" y="351692"/>
                  <a:pt x="112542" y="365760"/>
                </a:cubicBezTo>
                <a:cubicBezTo>
                  <a:pt x="117946" y="398183"/>
                  <a:pt x="123360" y="457735"/>
                  <a:pt x="140677" y="492369"/>
                </a:cubicBezTo>
                <a:cubicBezTo>
                  <a:pt x="148238" y="507491"/>
                  <a:pt x="159434" y="520504"/>
                  <a:pt x="168812" y="534572"/>
                </a:cubicBezTo>
                <a:cubicBezTo>
                  <a:pt x="159434" y="548640"/>
                  <a:pt x="151239" y="563573"/>
                  <a:pt x="140677" y="576775"/>
                </a:cubicBezTo>
                <a:cubicBezTo>
                  <a:pt x="132392" y="587132"/>
                  <a:pt x="118473" y="593048"/>
                  <a:pt x="112542" y="604911"/>
                </a:cubicBezTo>
                <a:cubicBezTo>
                  <a:pt x="103896" y="622204"/>
                  <a:pt x="103163" y="642424"/>
                  <a:pt x="98474" y="661181"/>
                </a:cubicBezTo>
                <a:cubicBezTo>
                  <a:pt x="103967" y="672167"/>
                  <a:pt x="140677" y="738957"/>
                  <a:pt x="140677" y="759655"/>
                </a:cubicBezTo>
                <a:cubicBezTo>
                  <a:pt x="140677" y="870378"/>
                  <a:pt x="133266" y="887773"/>
                  <a:pt x="112542" y="970671"/>
                </a:cubicBezTo>
                <a:cubicBezTo>
                  <a:pt x="117231" y="1045699"/>
                  <a:pt x="114250" y="1121603"/>
                  <a:pt x="126609" y="1195754"/>
                </a:cubicBezTo>
                <a:cubicBezTo>
                  <a:pt x="129222" y="1211430"/>
                  <a:pt x="191485" y="1247654"/>
                  <a:pt x="196948" y="1252024"/>
                </a:cubicBezTo>
                <a:cubicBezTo>
                  <a:pt x="207305" y="1260310"/>
                  <a:pt x="214472" y="1272202"/>
                  <a:pt x="225083" y="1280160"/>
                </a:cubicBezTo>
                <a:cubicBezTo>
                  <a:pt x="252134" y="1300449"/>
                  <a:pt x="285578" y="1312521"/>
                  <a:pt x="309489" y="1336431"/>
                </a:cubicBezTo>
                <a:cubicBezTo>
                  <a:pt x="332935" y="1359877"/>
                  <a:pt x="347314" y="1400266"/>
                  <a:pt x="379828" y="1406769"/>
                </a:cubicBezTo>
                <a:lnTo>
                  <a:pt x="450166" y="1420837"/>
                </a:lnTo>
                <a:cubicBezTo>
                  <a:pt x="499273" y="1371730"/>
                  <a:pt x="474107" y="1405284"/>
                  <a:pt x="506437" y="1308295"/>
                </a:cubicBezTo>
                <a:lnTo>
                  <a:pt x="520505" y="1266092"/>
                </a:lnTo>
                <a:cubicBezTo>
                  <a:pt x="515816" y="1223889"/>
                  <a:pt x="516736" y="1180678"/>
                  <a:pt x="506437" y="1139483"/>
                </a:cubicBezTo>
                <a:cubicBezTo>
                  <a:pt x="498564" y="1107992"/>
                  <a:pt x="468590" y="1092174"/>
                  <a:pt x="450166" y="1069144"/>
                </a:cubicBezTo>
                <a:cubicBezTo>
                  <a:pt x="439604" y="1055942"/>
                  <a:pt x="431409" y="1041009"/>
                  <a:pt x="422031" y="1026941"/>
                </a:cubicBezTo>
                <a:cubicBezTo>
                  <a:pt x="381938" y="786389"/>
                  <a:pt x="437921" y="1085205"/>
                  <a:pt x="379828" y="872197"/>
                </a:cubicBezTo>
                <a:cubicBezTo>
                  <a:pt x="372323" y="844679"/>
                  <a:pt x="370449" y="815926"/>
                  <a:pt x="365760" y="787791"/>
                </a:cubicBezTo>
                <a:cubicBezTo>
                  <a:pt x="370449" y="759655"/>
                  <a:pt x="373640" y="731229"/>
                  <a:pt x="379828" y="703384"/>
                </a:cubicBezTo>
                <a:cubicBezTo>
                  <a:pt x="383045" y="688908"/>
                  <a:pt x="389822" y="675439"/>
                  <a:pt x="393896" y="661181"/>
                </a:cubicBezTo>
                <a:cubicBezTo>
                  <a:pt x="399207" y="642591"/>
                  <a:pt x="403274" y="623668"/>
                  <a:pt x="407963" y="604911"/>
                </a:cubicBezTo>
                <a:cubicBezTo>
                  <a:pt x="398585" y="590843"/>
                  <a:pt x="386695" y="578157"/>
                  <a:pt x="379828" y="562707"/>
                </a:cubicBezTo>
                <a:cubicBezTo>
                  <a:pt x="367783" y="535606"/>
                  <a:pt x="368143" y="502977"/>
                  <a:pt x="351692" y="478301"/>
                </a:cubicBezTo>
                <a:cubicBezTo>
                  <a:pt x="342314" y="464233"/>
                  <a:pt x="331118" y="451220"/>
                  <a:pt x="323557" y="436098"/>
                </a:cubicBezTo>
                <a:cubicBezTo>
                  <a:pt x="316925" y="422835"/>
                  <a:pt x="317714" y="406233"/>
                  <a:pt x="309489" y="393895"/>
                </a:cubicBezTo>
                <a:cubicBezTo>
                  <a:pt x="298453" y="377342"/>
                  <a:pt x="279500" y="367396"/>
                  <a:pt x="267286" y="351692"/>
                </a:cubicBezTo>
                <a:cubicBezTo>
                  <a:pt x="178913" y="238069"/>
                  <a:pt x="250514" y="293617"/>
                  <a:pt x="168812" y="239151"/>
                </a:cubicBezTo>
                <a:cubicBezTo>
                  <a:pt x="159434" y="225083"/>
                  <a:pt x="148238" y="212070"/>
                  <a:pt x="140677" y="196947"/>
                </a:cubicBezTo>
                <a:cubicBezTo>
                  <a:pt x="134045" y="183684"/>
                  <a:pt x="130870" y="168947"/>
                  <a:pt x="126609" y="154744"/>
                </a:cubicBezTo>
                <a:cubicBezTo>
                  <a:pt x="116800" y="122046"/>
                  <a:pt x="108283" y="88969"/>
                  <a:pt x="98474" y="56271"/>
                </a:cubicBezTo>
                <a:cubicBezTo>
                  <a:pt x="94213" y="42067"/>
                  <a:pt x="94892" y="24553"/>
                  <a:pt x="84406" y="14067"/>
                </a:cubicBezTo>
                <a:cubicBezTo>
                  <a:pt x="73921" y="3582"/>
                  <a:pt x="56271" y="4689"/>
                  <a:pt x="42203" y="0"/>
                </a:cubicBezTo>
                <a:lnTo>
                  <a:pt x="0" y="5627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78856" y="1184031"/>
            <a:ext cx="203733" cy="419686"/>
          </a:xfrm>
          <a:custGeom>
            <a:avLst/>
            <a:gdLst>
              <a:gd name="connsiteX0" fmla="*/ 4689 w 203733"/>
              <a:gd name="connsiteY0" fmla="*/ 25791 h 419686"/>
              <a:gd name="connsiteX1" fmla="*/ 32824 w 203733"/>
              <a:gd name="connsiteY1" fmla="*/ 208671 h 419686"/>
              <a:gd name="connsiteX2" fmla="*/ 89095 w 203733"/>
              <a:gd name="connsiteY2" fmla="*/ 293077 h 419686"/>
              <a:gd name="connsiteX3" fmla="*/ 103162 w 203733"/>
              <a:gd name="connsiteY3" fmla="*/ 349347 h 419686"/>
              <a:gd name="connsiteX4" fmla="*/ 187569 w 203733"/>
              <a:gd name="connsiteY4" fmla="*/ 419686 h 419686"/>
              <a:gd name="connsiteX5" fmla="*/ 201636 w 203733"/>
              <a:gd name="connsiteY5" fmla="*/ 377483 h 419686"/>
              <a:gd name="connsiteX6" fmla="*/ 131298 w 203733"/>
              <a:gd name="connsiteY6" fmla="*/ 293077 h 419686"/>
              <a:gd name="connsiteX7" fmla="*/ 103162 w 203733"/>
              <a:gd name="connsiteY7" fmla="*/ 264941 h 419686"/>
              <a:gd name="connsiteX8" fmla="*/ 103162 w 203733"/>
              <a:gd name="connsiteY8" fmla="*/ 96129 h 419686"/>
              <a:gd name="connsiteX9" fmla="*/ 60959 w 203733"/>
              <a:gd name="connsiteY9" fmla="*/ 53926 h 419686"/>
              <a:gd name="connsiteX10" fmla="*/ 4689 w 203733"/>
              <a:gd name="connsiteY10" fmla="*/ 25791 h 41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733" h="419686">
                <a:moveTo>
                  <a:pt x="4689" y="25791"/>
                </a:moveTo>
                <a:cubicBezTo>
                  <a:pt x="0" y="51582"/>
                  <a:pt x="8093" y="164155"/>
                  <a:pt x="32824" y="208671"/>
                </a:cubicBezTo>
                <a:cubicBezTo>
                  <a:pt x="49246" y="238230"/>
                  <a:pt x="89095" y="293077"/>
                  <a:pt x="89095" y="293077"/>
                </a:cubicBezTo>
                <a:cubicBezTo>
                  <a:pt x="93784" y="311834"/>
                  <a:pt x="93570" y="332560"/>
                  <a:pt x="103162" y="349347"/>
                </a:cubicBezTo>
                <a:cubicBezTo>
                  <a:pt x="119827" y="378510"/>
                  <a:pt x="160675" y="401757"/>
                  <a:pt x="187569" y="419686"/>
                </a:cubicBezTo>
                <a:cubicBezTo>
                  <a:pt x="192258" y="405618"/>
                  <a:pt x="203733" y="392163"/>
                  <a:pt x="201636" y="377483"/>
                </a:cubicBezTo>
                <a:cubicBezTo>
                  <a:pt x="193135" y="317980"/>
                  <a:pt x="169024" y="323258"/>
                  <a:pt x="131298" y="293077"/>
                </a:cubicBezTo>
                <a:cubicBezTo>
                  <a:pt x="120941" y="284791"/>
                  <a:pt x="112541" y="274320"/>
                  <a:pt x="103162" y="264941"/>
                </a:cubicBezTo>
                <a:cubicBezTo>
                  <a:pt x="116183" y="199836"/>
                  <a:pt x="131081" y="165927"/>
                  <a:pt x="103162" y="96129"/>
                </a:cubicBezTo>
                <a:cubicBezTo>
                  <a:pt x="95773" y="77657"/>
                  <a:pt x="77512" y="64962"/>
                  <a:pt x="60959" y="53926"/>
                </a:cubicBezTo>
                <a:cubicBezTo>
                  <a:pt x="48621" y="45701"/>
                  <a:pt x="9378" y="0"/>
                  <a:pt x="4689" y="2579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375994" y="1230345"/>
            <a:ext cx="399195" cy="455901"/>
          </a:xfrm>
          <a:custGeom>
            <a:avLst/>
            <a:gdLst>
              <a:gd name="connsiteX0" fmla="*/ 16708 w 399195"/>
              <a:gd name="connsiteY0" fmla="*/ 63883 h 455901"/>
              <a:gd name="connsiteX1" fmla="*/ 72978 w 399195"/>
              <a:gd name="connsiteY1" fmla="*/ 77950 h 455901"/>
              <a:gd name="connsiteX2" fmla="*/ 115181 w 399195"/>
              <a:gd name="connsiteY2" fmla="*/ 106086 h 455901"/>
              <a:gd name="connsiteX3" fmla="*/ 129249 w 399195"/>
              <a:gd name="connsiteY3" fmla="*/ 63883 h 455901"/>
              <a:gd name="connsiteX4" fmla="*/ 185520 w 399195"/>
              <a:gd name="connsiteY4" fmla="*/ 7612 h 455901"/>
              <a:gd name="connsiteX5" fmla="*/ 298061 w 399195"/>
              <a:gd name="connsiteY5" fmla="*/ 21680 h 455901"/>
              <a:gd name="connsiteX6" fmla="*/ 326197 w 399195"/>
              <a:gd name="connsiteY6" fmla="*/ 106086 h 455901"/>
              <a:gd name="connsiteX7" fmla="*/ 382468 w 399195"/>
              <a:gd name="connsiteY7" fmla="*/ 218627 h 455901"/>
              <a:gd name="connsiteX8" fmla="*/ 396535 w 399195"/>
              <a:gd name="connsiteY8" fmla="*/ 317101 h 455901"/>
              <a:gd name="connsiteX9" fmla="*/ 382468 w 399195"/>
              <a:gd name="connsiteY9" fmla="*/ 443710 h 455901"/>
              <a:gd name="connsiteX10" fmla="*/ 354332 w 399195"/>
              <a:gd name="connsiteY10" fmla="*/ 415575 h 455901"/>
              <a:gd name="connsiteX11" fmla="*/ 326197 w 399195"/>
              <a:gd name="connsiteY11" fmla="*/ 373372 h 455901"/>
              <a:gd name="connsiteX12" fmla="*/ 298061 w 399195"/>
              <a:gd name="connsiteY12" fmla="*/ 288966 h 455901"/>
              <a:gd name="connsiteX13" fmla="*/ 269926 w 399195"/>
              <a:gd name="connsiteY13" fmla="*/ 162357 h 455901"/>
              <a:gd name="connsiteX14" fmla="*/ 143317 w 399195"/>
              <a:gd name="connsiteY14" fmla="*/ 176424 h 455901"/>
              <a:gd name="connsiteX15" fmla="*/ 115181 w 399195"/>
              <a:gd name="connsiteY15" fmla="*/ 204560 h 455901"/>
              <a:gd name="connsiteX16" fmla="*/ 72978 w 399195"/>
              <a:gd name="connsiteY16" fmla="*/ 232695 h 455901"/>
              <a:gd name="connsiteX17" fmla="*/ 2640 w 399195"/>
              <a:gd name="connsiteY17" fmla="*/ 162357 h 455901"/>
              <a:gd name="connsiteX18" fmla="*/ 16708 w 399195"/>
              <a:gd name="connsiteY18" fmla="*/ 63883 h 45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9195" h="455901">
                <a:moveTo>
                  <a:pt x="16708" y="63883"/>
                </a:moveTo>
                <a:cubicBezTo>
                  <a:pt x="28431" y="49815"/>
                  <a:pt x="55207" y="70334"/>
                  <a:pt x="72978" y="77950"/>
                </a:cubicBezTo>
                <a:cubicBezTo>
                  <a:pt x="88518" y="84610"/>
                  <a:pt x="98778" y="110186"/>
                  <a:pt x="115181" y="106086"/>
                </a:cubicBezTo>
                <a:cubicBezTo>
                  <a:pt x="129567" y="102490"/>
                  <a:pt x="120630" y="75950"/>
                  <a:pt x="129249" y="63883"/>
                </a:cubicBezTo>
                <a:cubicBezTo>
                  <a:pt x="144667" y="42298"/>
                  <a:pt x="185520" y="7612"/>
                  <a:pt x="185520" y="7612"/>
                </a:cubicBezTo>
                <a:cubicBezTo>
                  <a:pt x="223034" y="12301"/>
                  <a:pt x="267089" y="0"/>
                  <a:pt x="298061" y="21680"/>
                </a:cubicBezTo>
                <a:cubicBezTo>
                  <a:pt x="322357" y="38687"/>
                  <a:pt x="312934" y="79560"/>
                  <a:pt x="326197" y="106086"/>
                </a:cubicBezTo>
                <a:lnTo>
                  <a:pt x="382468" y="218627"/>
                </a:lnTo>
                <a:cubicBezTo>
                  <a:pt x="387157" y="251452"/>
                  <a:pt x="396535" y="283943"/>
                  <a:pt x="396535" y="317101"/>
                </a:cubicBezTo>
                <a:cubicBezTo>
                  <a:pt x="396535" y="359564"/>
                  <a:pt x="399195" y="404681"/>
                  <a:pt x="382468" y="443710"/>
                </a:cubicBezTo>
                <a:cubicBezTo>
                  <a:pt x="377243" y="455901"/>
                  <a:pt x="362618" y="425932"/>
                  <a:pt x="354332" y="415575"/>
                </a:cubicBezTo>
                <a:cubicBezTo>
                  <a:pt x="343770" y="402373"/>
                  <a:pt x="333064" y="388822"/>
                  <a:pt x="326197" y="373372"/>
                </a:cubicBezTo>
                <a:cubicBezTo>
                  <a:pt x="314152" y="346271"/>
                  <a:pt x="307439" y="317101"/>
                  <a:pt x="298061" y="288966"/>
                </a:cubicBezTo>
                <a:cubicBezTo>
                  <a:pt x="274976" y="219710"/>
                  <a:pt x="286430" y="261377"/>
                  <a:pt x="269926" y="162357"/>
                </a:cubicBezTo>
                <a:cubicBezTo>
                  <a:pt x="227723" y="167046"/>
                  <a:pt x="184283" y="165251"/>
                  <a:pt x="143317" y="176424"/>
                </a:cubicBezTo>
                <a:cubicBezTo>
                  <a:pt x="130521" y="179914"/>
                  <a:pt x="125538" y="196274"/>
                  <a:pt x="115181" y="204560"/>
                </a:cubicBezTo>
                <a:cubicBezTo>
                  <a:pt x="101979" y="215122"/>
                  <a:pt x="87046" y="223317"/>
                  <a:pt x="72978" y="232695"/>
                </a:cubicBezTo>
                <a:cubicBezTo>
                  <a:pt x="30737" y="218614"/>
                  <a:pt x="9326" y="222530"/>
                  <a:pt x="2640" y="162357"/>
                </a:cubicBezTo>
                <a:cubicBezTo>
                  <a:pt x="0" y="138593"/>
                  <a:pt x="4985" y="77951"/>
                  <a:pt x="16708" y="6388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125415" y="1727982"/>
            <a:ext cx="464234" cy="888609"/>
          </a:xfrm>
          <a:custGeom>
            <a:avLst/>
            <a:gdLst>
              <a:gd name="connsiteX0" fmla="*/ 154745 w 464234"/>
              <a:gd name="connsiteY0" fmla="*/ 30480 h 888609"/>
              <a:gd name="connsiteX1" fmla="*/ 168813 w 464234"/>
              <a:gd name="connsiteY1" fmla="*/ 213360 h 888609"/>
              <a:gd name="connsiteX2" fmla="*/ 84407 w 464234"/>
              <a:gd name="connsiteY2" fmla="*/ 297766 h 888609"/>
              <a:gd name="connsiteX3" fmla="*/ 70339 w 464234"/>
              <a:gd name="connsiteY3" fmla="*/ 339969 h 888609"/>
              <a:gd name="connsiteX4" fmla="*/ 42203 w 464234"/>
              <a:gd name="connsiteY4" fmla="*/ 368104 h 888609"/>
              <a:gd name="connsiteX5" fmla="*/ 14068 w 464234"/>
              <a:gd name="connsiteY5" fmla="*/ 452510 h 888609"/>
              <a:gd name="connsiteX6" fmla="*/ 0 w 464234"/>
              <a:gd name="connsiteY6" fmla="*/ 494713 h 888609"/>
              <a:gd name="connsiteX7" fmla="*/ 14068 w 464234"/>
              <a:gd name="connsiteY7" fmla="*/ 733864 h 888609"/>
              <a:gd name="connsiteX8" fmla="*/ 42203 w 464234"/>
              <a:gd name="connsiteY8" fmla="*/ 818270 h 888609"/>
              <a:gd name="connsiteX9" fmla="*/ 56271 w 464234"/>
              <a:gd name="connsiteY9" fmla="*/ 860473 h 888609"/>
              <a:gd name="connsiteX10" fmla="*/ 98474 w 464234"/>
              <a:gd name="connsiteY10" fmla="*/ 888609 h 888609"/>
              <a:gd name="connsiteX11" fmla="*/ 225083 w 464234"/>
              <a:gd name="connsiteY11" fmla="*/ 860473 h 888609"/>
              <a:gd name="connsiteX12" fmla="*/ 253219 w 464234"/>
              <a:gd name="connsiteY12" fmla="*/ 832338 h 888609"/>
              <a:gd name="connsiteX13" fmla="*/ 267287 w 464234"/>
              <a:gd name="connsiteY13" fmla="*/ 677593 h 888609"/>
              <a:gd name="connsiteX14" fmla="*/ 309490 w 464234"/>
              <a:gd name="connsiteY14" fmla="*/ 382172 h 888609"/>
              <a:gd name="connsiteX15" fmla="*/ 351693 w 464234"/>
              <a:gd name="connsiteY15" fmla="*/ 339969 h 888609"/>
              <a:gd name="connsiteX16" fmla="*/ 450167 w 464234"/>
              <a:gd name="connsiteY16" fmla="*/ 311833 h 888609"/>
              <a:gd name="connsiteX17" fmla="*/ 464234 w 464234"/>
              <a:gd name="connsiteY17" fmla="*/ 269630 h 888609"/>
              <a:gd name="connsiteX18" fmla="*/ 422031 w 464234"/>
              <a:gd name="connsiteY18" fmla="*/ 199292 h 888609"/>
              <a:gd name="connsiteX19" fmla="*/ 393896 w 464234"/>
              <a:gd name="connsiteY19" fmla="*/ 143021 h 888609"/>
              <a:gd name="connsiteX20" fmla="*/ 379828 w 464234"/>
              <a:gd name="connsiteY20" fmla="*/ 44547 h 888609"/>
              <a:gd name="connsiteX21" fmla="*/ 337625 w 464234"/>
              <a:gd name="connsiteY21" fmla="*/ 30480 h 888609"/>
              <a:gd name="connsiteX22" fmla="*/ 154745 w 464234"/>
              <a:gd name="connsiteY22" fmla="*/ 30480 h 8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4234" h="888609">
                <a:moveTo>
                  <a:pt x="154745" y="30480"/>
                </a:moveTo>
                <a:cubicBezTo>
                  <a:pt x="126610" y="60960"/>
                  <a:pt x="206410" y="143536"/>
                  <a:pt x="168813" y="213360"/>
                </a:cubicBezTo>
                <a:cubicBezTo>
                  <a:pt x="149949" y="248393"/>
                  <a:pt x="112542" y="269631"/>
                  <a:pt x="84407" y="297766"/>
                </a:cubicBezTo>
                <a:cubicBezTo>
                  <a:pt x="79718" y="311834"/>
                  <a:pt x="77968" y="327254"/>
                  <a:pt x="70339" y="339969"/>
                </a:cubicBezTo>
                <a:cubicBezTo>
                  <a:pt x="63515" y="351342"/>
                  <a:pt x="48135" y="356241"/>
                  <a:pt x="42203" y="368104"/>
                </a:cubicBezTo>
                <a:cubicBezTo>
                  <a:pt x="28940" y="394630"/>
                  <a:pt x="23446" y="424375"/>
                  <a:pt x="14068" y="452510"/>
                </a:cubicBezTo>
                <a:lnTo>
                  <a:pt x="0" y="494713"/>
                </a:lnTo>
                <a:cubicBezTo>
                  <a:pt x="4689" y="574430"/>
                  <a:pt x="3740" y="654680"/>
                  <a:pt x="14068" y="733864"/>
                </a:cubicBezTo>
                <a:cubicBezTo>
                  <a:pt x="17904" y="763272"/>
                  <a:pt x="32825" y="790135"/>
                  <a:pt x="42203" y="818270"/>
                </a:cubicBezTo>
                <a:cubicBezTo>
                  <a:pt x="46892" y="832338"/>
                  <a:pt x="43933" y="852247"/>
                  <a:pt x="56271" y="860473"/>
                </a:cubicBezTo>
                <a:lnTo>
                  <a:pt x="98474" y="888609"/>
                </a:lnTo>
                <a:cubicBezTo>
                  <a:pt x="115522" y="885768"/>
                  <a:pt x="198442" y="876457"/>
                  <a:pt x="225083" y="860473"/>
                </a:cubicBezTo>
                <a:cubicBezTo>
                  <a:pt x="236456" y="853649"/>
                  <a:pt x="243840" y="841716"/>
                  <a:pt x="253219" y="832338"/>
                </a:cubicBezTo>
                <a:cubicBezTo>
                  <a:pt x="257908" y="780756"/>
                  <a:pt x="263723" y="729265"/>
                  <a:pt x="267287" y="677593"/>
                </a:cubicBezTo>
                <a:cubicBezTo>
                  <a:pt x="277780" y="525441"/>
                  <a:pt x="235363" y="471123"/>
                  <a:pt x="309490" y="382172"/>
                </a:cubicBezTo>
                <a:cubicBezTo>
                  <a:pt x="322226" y="366889"/>
                  <a:pt x="335140" y="351005"/>
                  <a:pt x="351693" y="339969"/>
                </a:cubicBezTo>
                <a:cubicBezTo>
                  <a:pt x="363803" y="331896"/>
                  <a:pt x="442663" y="313709"/>
                  <a:pt x="450167" y="311833"/>
                </a:cubicBezTo>
                <a:cubicBezTo>
                  <a:pt x="454856" y="297765"/>
                  <a:pt x="464234" y="284459"/>
                  <a:pt x="464234" y="269630"/>
                </a:cubicBezTo>
                <a:cubicBezTo>
                  <a:pt x="464234" y="233105"/>
                  <a:pt x="444319" y="221579"/>
                  <a:pt x="422031" y="199292"/>
                </a:cubicBezTo>
                <a:cubicBezTo>
                  <a:pt x="412653" y="180535"/>
                  <a:pt x="399414" y="163253"/>
                  <a:pt x="393896" y="143021"/>
                </a:cubicBezTo>
                <a:cubicBezTo>
                  <a:pt x="385172" y="111031"/>
                  <a:pt x="394657" y="74204"/>
                  <a:pt x="379828" y="44547"/>
                </a:cubicBezTo>
                <a:cubicBezTo>
                  <a:pt x="373196" y="31284"/>
                  <a:pt x="352431" y="31303"/>
                  <a:pt x="337625" y="30480"/>
                </a:cubicBezTo>
                <a:cubicBezTo>
                  <a:pt x="267395" y="26579"/>
                  <a:pt x="182880" y="0"/>
                  <a:pt x="154745" y="3048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34494" y="1786597"/>
            <a:ext cx="223968" cy="309489"/>
          </a:xfrm>
          <a:custGeom>
            <a:avLst/>
            <a:gdLst>
              <a:gd name="connsiteX0" fmla="*/ 139561 w 223968"/>
              <a:gd name="connsiteY0" fmla="*/ 0 h 309489"/>
              <a:gd name="connsiteX1" fmla="*/ 209900 w 223968"/>
              <a:gd name="connsiteY1" fmla="*/ 14068 h 309489"/>
              <a:gd name="connsiteX2" fmla="*/ 223968 w 223968"/>
              <a:gd name="connsiteY2" fmla="*/ 56271 h 309489"/>
              <a:gd name="connsiteX3" fmla="*/ 181764 w 223968"/>
              <a:gd name="connsiteY3" fmla="*/ 253218 h 309489"/>
              <a:gd name="connsiteX4" fmla="*/ 153629 w 223968"/>
              <a:gd name="connsiteY4" fmla="*/ 281354 h 309489"/>
              <a:gd name="connsiteX5" fmla="*/ 111426 w 223968"/>
              <a:gd name="connsiteY5" fmla="*/ 309489 h 309489"/>
              <a:gd name="connsiteX6" fmla="*/ 69223 w 223968"/>
              <a:gd name="connsiteY6" fmla="*/ 295421 h 309489"/>
              <a:gd name="connsiteX7" fmla="*/ 41088 w 223968"/>
              <a:gd name="connsiteY7" fmla="*/ 126609 h 309489"/>
              <a:gd name="connsiteX8" fmla="*/ 69223 w 223968"/>
              <a:gd name="connsiteY8" fmla="*/ 84406 h 309489"/>
              <a:gd name="connsiteX9" fmla="*/ 83291 w 223968"/>
              <a:gd name="connsiteY9" fmla="*/ 0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968" h="309489">
                <a:moveTo>
                  <a:pt x="139561" y="0"/>
                </a:moveTo>
                <a:cubicBezTo>
                  <a:pt x="163007" y="4689"/>
                  <a:pt x="190005" y="805"/>
                  <a:pt x="209900" y="14068"/>
                </a:cubicBezTo>
                <a:cubicBezTo>
                  <a:pt x="222238" y="22293"/>
                  <a:pt x="223968" y="41442"/>
                  <a:pt x="223968" y="56271"/>
                </a:cubicBezTo>
                <a:cubicBezTo>
                  <a:pt x="223968" y="138294"/>
                  <a:pt x="223787" y="190183"/>
                  <a:pt x="181764" y="253218"/>
                </a:cubicBezTo>
                <a:cubicBezTo>
                  <a:pt x="174407" y="264254"/>
                  <a:pt x="163986" y="273068"/>
                  <a:pt x="153629" y="281354"/>
                </a:cubicBezTo>
                <a:cubicBezTo>
                  <a:pt x="140427" y="291916"/>
                  <a:pt x="125494" y="300111"/>
                  <a:pt x="111426" y="309489"/>
                </a:cubicBezTo>
                <a:cubicBezTo>
                  <a:pt x="97358" y="304800"/>
                  <a:pt x="81561" y="303646"/>
                  <a:pt x="69223" y="295421"/>
                </a:cubicBezTo>
                <a:cubicBezTo>
                  <a:pt x="0" y="249272"/>
                  <a:pt x="18408" y="217327"/>
                  <a:pt x="41088" y="126609"/>
                </a:cubicBezTo>
                <a:cubicBezTo>
                  <a:pt x="45189" y="110207"/>
                  <a:pt x="61662" y="99528"/>
                  <a:pt x="69223" y="84406"/>
                </a:cubicBezTo>
                <a:cubicBezTo>
                  <a:pt x="87740" y="47373"/>
                  <a:pt x="83291" y="39466"/>
                  <a:pt x="83291" y="0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564693" y="2797126"/>
            <a:ext cx="93545" cy="339969"/>
          </a:xfrm>
          <a:custGeom>
            <a:avLst/>
            <a:gdLst>
              <a:gd name="connsiteX0" fmla="*/ 22569 w 93545"/>
              <a:gd name="connsiteY0" fmla="*/ 2345 h 339969"/>
              <a:gd name="connsiteX1" fmla="*/ 50704 w 93545"/>
              <a:gd name="connsiteY1" fmla="*/ 44548 h 339969"/>
              <a:gd name="connsiteX2" fmla="*/ 50704 w 93545"/>
              <a:gd name="connsiteY2" fmla="*/ 339969 h 339969"/>
              <a:gd name="connsiteX3" fmla="*/ 8501 w 93545"/>
              <a:gd name="connsiteY3" fmla="*/ 311834 h 339969"/>
              <a:gd name="connsiteX4" fmla="*/ 22569 w 93545"/>
              <a:gd name="connsiteY4" fmla="*/ 30480 h 339969"/>
              <a:gd name="connsiteX5" fmla="*/ 22569 w 93545"/>
              <a:gd name="connsiteY5" fmla="*/ 2345 h 3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45" h="339969">
                <a:moveTo>
                  <a:pt x="22569" y="2345"/>
                </a:moveTo>
                <a:cubicBezTo>
                  <a:pt x="27258" y="4690"/>
                  <a:pt x="43143" y="29426"/>
                  <a:pt x="50704" y="44548"/>
                </a:cubicBezTo>
                <a:cubicBezTo>
                  <a:pt x="93545" y="130230"/>
                  <a:pt x="53965" y="281272"/>
                  <a:pt x="50704" y="339969"/>
                </a:cubicBezTo>
                <a:cubicBezTo>
                  <a:pt x="36636" y="330591"/>
                  <a:pt x="10032" y="328672"/>
                  <a:pt x="8501" y="311834"/>
                </a:cubicBezTo>
                <a:cubicBezTo>
                  <a:pt x="0" y="218318"/>
                  <a:pt x="18305" y="124285"/>
                  <a:pt x="22569" y="30480"/>
                </a:cubicBezTo>
                <a:cubicBezTo>
                  <a:pt x="22995" y="21111"/>
                  <a:pt x="17880" y="0"/>
                  <a:pt x="22569" y="234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12345" y="3530991"/>
            <a:ext cx="156382" cy="199781"/>
          </a:xfrm>
          <a:custGeom>
            <a:avLst/>
            <a:gdLst>
              <a:gd name="connsiteX0" fmla="*/ 56270 w 156382"/>
              <a:gd name="connsiteY0" fmla="*/ 0 h 199781"/>
              <a:gd name="connsiteX1" fmla="*/ 70338 w 156382"/>
              <a:gd name="connsiteY1" fmla="*/ 42203 h 199781"/>
              <a:gd name="connsiteX2" fmla="*/ 84406 w 156382"/>
              <a:gd name="connsiteY2" fmla="*/ 182880 h 199781"/>
              <a:gd name="connsiteX3" fmla="*/ 140677 w 156382"/>
              <a:gd name="connsiteY3" fmla="*/ 168812 h 199781"/>
              <a:gd name="connsiteX4" fmla="*/ 154744 w 156382"/>
              <a:gd name="connsiteY4" fmla="*/ 126609 h 199781"/>
              <a:gd name="connsiteX5" fmla="*/ 84406 w 156382"/>
              <a:gd name="connsiteY5" fmla="*/ 0 h 199781"/>
              <a:gd name="connsiteX6" fmla="*/ 0 w 156382"/>
              <a:gd name="connsiteY6" fmla="*/ 14067 h 19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82" h="199781">
                <a:moveTo>
                  <a:pt x="56270" y="0"/>
                </a:moveTo>
                <a:cubicBezTo>
                  <a:pt x="60959" y="14068"/>
                  <a:pt x="68083" y="27547"/>
                  <a:pt x="70338" y="42203"/>
                </a:cubicBezTo>
                <a:cubicBezTo>
                  <a:pt x="77504" y="88781"/>
                  <a:pt x="61519" y="141684"/>
                  <a:pt x="84406" y="182880"/>
                </a:cubicBezTo>
                <a:cubicBezTo>
                  <a:pt x="93796" y="199781"/>
                  <a:pt x="121920" y="173501"/>
                  <a:pt x="140677" y="168812"/>
                </a:cubicBezTo>
                <a:cubicBezTo>
                  <a:pt x="145366" y="154744"/>
                  <a:pt x="156382" y="141347"/>
                  <a:pt x="154744" y="126609"/>
                </a:cubicBezTo>
                <a:cubicBezTo>
                  <a:pt x="146137" y="49148"/>
                  <a:pt x="130260" y="45854"/>
                  <a:pt x="84406" y="0"/>
                </a:cubicBezTo>
                <a:cubicBezTo>
                  <a:pt x="19037" y="16341"/>
                  <a:pt x="47469" y="14067"/>
                  <a:pt x="0" y="14067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39096" y="1616044"/>
            <a:ext cx="2290036" cy="269027"/>
          </a:xfrm>
          <a:custGeom>
            <a:avLst/>
            <a:gdLst>
              <a:gd name="connsiteX0" fmla="*/ 47833 w 2290036"/>
              <a:gd name="connsiteY0" fmla="*/ 15808 h 269027"/>
              <a:gd name="connsiteX1" fmla="*/ 216646 w 2290036"/>
              <a:gd name="connsiteY1" fmla="*/ 43944 h 269027"/>
              <a:gd name="connsiteX2" fmla="*/ 272916 w 2290036"/>
              <a:gd name="connsiteY2" fmla="*/ 72079 h 269027"/>
              <a:gd name="connsiteX3" fmla="*/ 343255 w 2290036"/>
              <a:gd name="connsiteY3" fmla="*/ 100214 h 269027"/>
              <a:gd name="connsiteX4" fmla="*/ 371390 w 2290036"/>
              <a:gd name="connsiteY4" fmla="*/ 128350 h 269027"/>
              <a:gd name="connsiteX5" fmla="*/ 413593 w 2290036"/>
              <a:gd name="connsiteY5" fmla="*/ 142418 h 269027"/>
              <a:gd name="connsiteX6" fmla="*/ 512067 w 2290036"/>
              <a:gd name="connsiteY6" fmla="*/ 170553 h 269027"/>
              <a:gd name="connsiteX7" fmla="*/ 905962 w 2290036"/>
              <a:gd name="connsiteY7" fmla="*/ 156485 h 269027"/>
              <a:gd name="connsiteX8" fmla="*/ 1018504 w 2290036"/>
              <a:gd name="connsiteY8" fmla="*/ 128350 h 269027"/>
              <a:gd name="connsiteX9" fmla="*/ 1102910 w 2290036"/>
              <a:gd name="connsiteY9" fmla="*/ 114282 h 269027"/>
              <a:gd name="connsiteX10" fmla="*/ 1285790 w 2290036"/>
              <a:gd name="connsiteY10" fmla="*/ 128350 h 269027"/>
              <a:gd name="connsiteX11" fmla="*/ 1327993 w 2290036"/>
              <a:gd name="connsiteY11" fmla="*/ 142418 h 269027"/>
              <a:gd name="connsiteX12" fmla="*/ 1412399 w 2290036"/>
              <a:gd name="connsiteY12" fmla="*/ 156485 h 269027"/>
              <a:gd name="connsiteX13" fmla="*/ 1454602 w 2290036"/>
              <a:gd name="connsiteY13" fmla="*/ 170553 h 269027"/>
              <a:gd name="connsiteX14" fmla="*/ 1890701 w 2290036"/>
              <a:gd name="connsiteY14" fmla="*/ 198688 h 269027"/>
              <a:gd name="connsiteX15" fmla="*/ 1834430 w 2290036"/>
              <a:gd name="connsiteY15" fmla="*/ 226824 h 269027"/>
              <a:gd name="connsiteX16" fmla="*/ 1792227 w 2290036"/>
              <a:gd name="connsiteY16" fmla="*/ 240891 h 269027"/>
              <a:gd name="connsiteX17" fmla="*/ 1764092 w 2290036"/>
              <a:gd name="connsiteY17" fmla="*/ 269027 h 269027"/>
              <a:gd name="connsiteX18" fmla="*/ 1440535 w 2290036"/>
              <a:gd name="connsiteY18" fmla="*/ 254959 h 269027"/>
              <a:gd name="connsiteX19" fmla="*/ 1398332 w 2290036"/>
              <a:gd name="connsiteY19" fmla="*/ 240891 h 269027"/>
              <a:gd name="connsiteX20" fmla="*/ 1370196 w 2290036"/>
              <a:gd name="connsiteY20" fmla="*/ 212756 h 269027"/>
              <a:gd name="connsiteX21" fmla="*/ 1187316 w 2290036"/>
              <a:gd name="connsiteY21" fmla="*/ 226824 h 269027"/>
              <a:gd name="connsiteX22" fmla="*/ 1102910 w 2290036"/>
              <a:gd name="connsiteY22" fmla="*/ 254959 h 269027"/>
              <a:gd name="connsiteX23" fmla="*/ 258849 w 2290036"/>
              <a:gd name="connsiteY23" fmla="*/ 240891 h 269027"/>
              <a:gd name="connsiteX24" fmla="*/ 216646 w 2290036"/>
              <a:gd name="connsiteY24" fmla="*/ 212756 h 269027"/>
              <a:gd name="connsiteX25" fmla="*/ 160375 w 2290036"/>
              <a:gd name="connsiteY25" fmla="*/ 198688 h 269027"/>
              <a:gd name="connsiteX26" fmla="*/ 90036 w 2290036"/>
              <a:gd name="connsiteY26" fmla="*/ 128350 h 269027"/>
              <a:gd name="connsiteX27" fmla="*/ 5630 w 2290036"/>
              <a:gd name="connsiteY27" fmla="*/ 100214 h 269027"/>
              <a:gd name="connsiteX28" fmla="*/ 75969 w 2290036"/>
              <a:gd name="connsiteY28" fmla="*/ 1741 h 269027"/>
              <a:gd name="connsiteX29" fmla="*/ 47833 w 2290036"/>
              <a:gd name="connsiteY29" fmla="*/ 15808 h 2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90036" h="269027">
                <a:moveTo>
                  <a:pt x="47833" y="15808"/>
                </a:moveTo>
                <a:cubicBezTo>
                  <a:pt x="71279" y="22842"/>
                  <a:pt x="185790" y="33659"/>
                  <a:pt x="216646" y="43944"/>
                </a:cubicBezTo>
                <a:cubicBezTo>
                  <a:pt x="236540" y="50575"/>
                  <a:pt x="253753" y="63562"/>
                  <a:pt x="272916" y="72079"/>
                </a:cubicBezTo>
                <a:cubicBezTo>
                  <a:pt x="295992" y="82335"/>
                  <a:pt x="319809" y="90836"/>
                  <a:pt x="343255" y="100214"/>
                </a:cubicBezTo>
                <a:cubicBezTo>
                  <a:pt x="352633" y="109593"/>
                  <a:pt x="360017" y="121526"/>
                  <a:pt x="371390" y="128350"/>
                </a:cubicBezTo>
                <a:cubicBezTo>
                  <a:pt x="384105" y="135979"/>
                  <a:pt x="399390" y="138157"/>
                  <a:pt x="413593" y="142418"/>
                </a:cubicBezTo>
                <a:cubicBezTo>
                  <a:pt x="446291" y="152227"/>
                  <a:pt x="479242" y="161175"/>
                  <a:pt x="512067" y="170553"/>
                </a:cubicBezTo>
                <a:cubicBezTo>
                  <a:pt x="643365" y="165864"/>
                  <a:pt x="774821" y="164433"/>
                  <a:pt x="905962" y="156485"/>
                </a:cubicBezTo>
                <a:cubicBezTo>
                  <a:pt x="989571" y="151418"/>
                  <a:pt x="954405" y="142594"/>
                  <a:pt x="1018504" y="128350"/>
                </a:cubicBezTo>
                <a:cubicBezTo>
                  <a:pt x="1046348" y="122162"/>
                  <a:pt x="1074775" y="118971"/>
                  <a:pt x="1102910" y="114282"/>
                </a:cubicBezTo>
                <a:cubicBezTo>
                  <a:pt x="1163870" y="118971"/>
                  <a:pt x="1225122" y="120766"/>
                  <a:pt x="1285790" y="128350"/>
                </a:cubicBezTo>
                <a:cubicBezTo>
                  <a:pt x="1300504" y="130189"/>
                  <a:pt x="1313517" y="139201"/>
                  <a:pt x="1327993" y="142418"/>
                </a:cubicBezTo>
                <a:cubicBezTo>
                  <a:pt x="1355837" y="148606"/>
                  <a:pt x="1384264" y="151796"/>
                  <a:pt x="1412399" y="156485"/>
                </a:cubicBezTo>
                <a:cubicBezTo>
                  <a:pt x="1426467" y="161174"/>
                  <a:pt x="1439787" y="169909"/>
                  <a:pt x="1454602" y="170553"/>
                </a:cubicBezTo>
                <a:cubicBezTo>
                  <a:pt x="2010492" y="194723"/>
                  <a:pt x="2290036" y="165412"/>
                  <a:pt x="1890701" y="198688"/>
                </a:cubicBezTo>
                <a:cubicBezTo>
                  <a:pt x="1871944" y="208067"/>
                  <a:pt x="1853705" y="218563"/>
                  <a:pt x="1834430" y="226824"/>
                </a:cubicBezTo>
                <a:cubicBezTo>
                  <a:pt x="1820800" y="232665"/>
                  <a:pt x="1804942" y="233262"/>
                  <a:pt x="1792227" y="240891"/>
                </a:cubicBezTo>
                <a:cubicBezTo>
                  <a:pt x="1780854" y="247715"/>
                  <a:pt x="1773470" y="259648"/>
                  <a:pt x="1764092" y="269027"/>
                </a:cubicBezTo>
                <a:cubicBezTo>
                  <a:pt x="1656240" y="264338"/>
                  <a:pt x="1548171" y="263239"/>
                  <a:pt x="1440535" y="254959"/>
                </a:cubicBezTo>
                <a:cubicBezTo>
                  <a:pt x="1425750" y="253822"/>
                  <a:pt x="1411048" y="248520"/>
                  <a:pt x="1398332" y="240891"/>
                </a:cubicBezTo>
                <a:cubicBezTo>
                  <a:pt x="1386959" y="234067"/>
                  <a:pt x="1379575" y="222134"/>
                  <a:pt x="1370196" y="212756"/>
                </a:cubicBezTo>
                <a:cubicBezTo>
                  <a:pt x="1309236" y="217445"/>
                  <a:pt x="1247708" y="217288"/>
                  <a:pt x="1187316" y="226824"/>
                </a:cubicBezTo>
                <a:cubicBezTo>
                  <a:pt x="1158022" y="231449"/>
                  <a:pt x="1102910" y="254959"/>
                  <a:pt x="1102910" y="254959"/>
                </a:cubicBezTo>
                <a:cubicBezTo>
                  <a:pt x="821556" y="250270"/>
                  <a:pt x="539923" y="254275"/>
                  <a:pt x="258849" y="240891"/>
                </a:cubicBezTo>
                <a:cubicBezTo>
                  <a:pt x="241961" y="240087"/>
                  <a:pt x="232186" y="219416"/>
                  <a:pt x="216646" y="212756"/>
                </a:cubicBezTo>
                <a:cubicBezTo>
                  <a:pt x="198875" y="205140"/>
                  <a:pt x="179132" y="203377"/>
                  <a:pt x="160375" y="198688"/>
                </a:cubicBezTo>
                <a:cubicBezTo>
                  <a:pt x="136929" y="175242"/>
                  <a:pt x="121492" y="138836"/>
                  <a:pt x="90036" y="128350"/>
                </a:cubicBezTo>
                <a:lnTo>
                  <a:pt x="5630" y="100214"/>
                </a:lnTo>
                <a:cubicBezTo>
                  <a:pt x="21886" y="18936"/>
                  <a:pt x="0" y="32128"/>
                  <a:pt x="75969" y="1741"/>
                </a:cubicBezTo>
                <a:cubicBezTo>
                  <a:pt x="80323" y="0"/>
                  <a:pt x="24387" y="8774"/>
                  <a:pt x="47833" y="1580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267200"/>
            <a:ext cx="13716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লিংক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608922"/>
            <a:ext cx="3817480" cy="51822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3047998" y="837283"/>
            <a:ext cx="2284165" cy="4455885"/>
          </a:xfrm>
          <a:custGeom>
            <a:avLst/>
            <a:gdLst>
              <a:gd name="connsiteX0" fmla="*/ 2365828 w 2365828"/>
              <a:gd name="connsiteY0" fmla="*/ 0 h 4455885"/>
              <a:gd name="connsiteX1" fmla="*/ 2162628 w 2365828"/>
              <a:gd name="connsiteY1" fmla="*/ 14514 h 4455885"/>
              <a:gd name="connsiteX2" fmla="*/ 2075542 w 2365828"/>
              <a:gd name="connsiteY2" fmla="*/ 43543 h 4455885"/>
              <a:gd name="connsiteX3" fmla="*/ 1944914 w 2365828"/>
              <a:gd name="connsiteY3" fmla="*/ 72571 h 4455885"/>
              <a:gd name="connsiteX4" fmla="*/ 1857828 w 2365828"/>
              <a:gd name="connsiteY4" fmla="*/ 130628 h 4455885"/>
              <a:gd name="connsiteX5" fmla="*/ 1828800 w 2365828"/>
              <a:gd name="connsiteY5" fmla="*/ 188685 h 4455885"/>
              <a:gd name="connsiteX6" fmla="*/ 1741714 w 2365828"/>
              <a:gd name="connsiteY6" fmla="*/ 290285 h 4455885"/>
              <a:gd name="connsiteX7" fmla="*/ 1654628 w 2365828"/>
              <a:gd name="connsiteY7" fmla="*/ 333828 h 4455885"/>
              <a:gd name="connsiteX8" fmla="*/ 1538514 w 2365828"/>
              <a:gd name="connsiteY8" fmla="*/ 377371 h 4455885"/>
              <a:gd name="connsiteX9" fmla="*/ 841828 w 2365828"/>
              <a:gd name="connsiteY9" fmla="*/ 362857 h 4455885"/>
              <a:gd name="connsiteX10" fmla="*/ 537028 w 2365828"/>
              <a:gd name="connsiteY10" fmla="*/ 362857 h 4455885"/>
              <a:gd name="connsiteX11" fmla="*/ 391885 w 2365828"/>
              <a:gd name="connsiteY11" fmla="*/ 391885 h 4455885"/>
              <a:gd name="connsiteX12" fmla="*/ 304800 w 2365828"/>
              <a:gd name="connsiteY12" fmla="*/ 464457 h 4455885"/>
              <a:gd name="connsiteX13" fmla="*/ 217714 w 2365828"/>
              <a:gd name="connsiteY13" fmla="*/ 522514 h 4455885"/>
              <a:gd name="connsiteX14" fmla="*/ 188685 w 2365828"/>
              <a:gd name="connsiteY14" fmla="*/ 609600 h 4455885"/>
              <a:gd name="connsiteX15" fmla="*/ 145142 w 2365828"/>
              <a:gd name="connsiteY15" fmla="*/ 769257 h 4455885"/>
              <a:gd name="connsiteX16" fmla="*/ 43542 w 2365828"/>
              <a:gd name="connsiteY16" fmla="*/ 899885 h 4455885"/>
              <a:gd name="connsiteX17" fmla="*/ 0 w 2365828"/>
              <a:gd name="connsiteY17" fmla="*/ 986971 h 4455885"/>
              <a:gd name="connsiteX18" fmla="*/ 14514 w 2365828"/>
              <a:gd name="connsiteY18" fmla="*/ 1103085 h 4455885"/>
              <a:gd name="connsiteX19" fmla="*/ 58057 w 2365828"/>
              <a:gd name="connsiteY19" fmla="*/ 1117600 h 4455885"/>
              <a:gd name="connsiteX20" fmla="*/ 101600 w 2365828"/>
              <a:gd name="connsiteY20" fmla="*/ 1146628 h 4455885"/>
              <a:gd name="connsiteX21" fmla="*/ 130628 w 2365828"/>
              <a:gd name="connsiteY21" fmla="*/ 2264228 h 4455885"/>
              <a:gd name="connsiteX22" fmla="*/ 174171 w 2365828"/>
              <a:gd name="connsiteY22" fmla="*/ 2293257 h 4455885"/>
              <a:gd name="connsiteX23" fmla="*/ 261257 w 2365828"/>
              <a:gd name="connsiteY23" fmla="*/ 2322285 h 4455885"/>
              <a:gd name="connsiteX24" fmla="*/ 348342 w 2365828"/>
              <a:gd name="connsiteY24" fmla="*/ 2351314 h 4455885"/>
              <a:gd name="connsiteX25" fmla="*/ 391885 w 2365828"/>
              <a:gd name="connsiteY25" fmla="*/ 2365828 h 4455885"/>
              <a:gd name="connsiteX26" fmla="*/ 435428 w 2365828"/>
              <a:gd name="connsiteY26" fmla="*/ 2380343 h 4455885"/>
              <a:gd name="connsiteX27" fmla="*/ 493485 w 2365828"/>
              <a:gd name="connsiteY27" fmla="*/ 2510971 h 4455885"/>
              <a:gd name="connsiteX28" fmla="*/ 508000 w 2365828"/>
              <a:gd name="connsiteY28" fmla="*/ 2554514 h 4455885"/>
              <a:gd name="connsiteX29" fmla="*/ 624114 w 2365828"/>
              <a:gd name="connsiteY29" fmla="*/ 2583543 h 4455885"/>
              <a:gd name="connsiteX30" fmla="*/ 711200 w 2365828"/>
              <a:gd name="connsiteY30" fmla="*/ 2612571 h 4455885"/>
              <a:gd name="connsiteX31" fmla="*/ 725714 w 2365828"/>
              <a:gd name="connsiteY31" fmla="*/ 2656114 h 4455885"/>
              <a:gd name="connsiteX32" fmla="*/ 740228 w 2365828"/>
              <a:gd name="connsiteY32" fmla="*/ 2743200 h 4455885"/>
              <a:gd name="connsiteX33" fmla="*/ 827314 w 2365828"/>
              <a:gd name="connsiteY33" fmla="*/ 2772228 h 4455885"/>
              <a:gd name="connsiteX34" fmla="*/ 870857 w 2365828"/>
              <a:gd name="connsiteY34" fmla="*/ 2786743 h 4455885"/>
              <a:gd name="connsiteX35" fmla="*/ 885371 w 2365828"/>
              <a:gd name="connsiteY35" fmla="*/ 2830285 h 4455885"/>
              <a:gd name="connsiteX36" fmla="*/ 841828 w 2365828"/>
              <a:gd name="connsiteY36" fmla="*/ 2917371 h 4455885"/>
              <a:gd name="connsiteX37" fmla="*/ 856342 w 2365828"/>
              <a:gd name="connsiteY37" fmla="*/ 2975428 h 4455885"/>
              <a:gd name="connsiteX38" fmla="*/ 899885 w 2365828"/>
              <a:gd name="connsiteY38" fmla="*/ 2989943 h 4455885"/>
              <a:gd name="connsiteX39" fmla="*/ 986971 w 2365828"/>
              <a:gd name="connsiteY39" fmla="*/ 3048000 h 4455885"/>
              <a:gd name="connsiteX40" fmla="*/ 1030514 w 2365828"/>
              <a:gd name="connsiteY40" fmla="*/ 3077028 h 4455885"/>
              <a:gd name="connsiteX41" fmla="*/ 1248228 w 2365828"/>
              <a:gd name="connsiteY41" fmla="*/ 3120571 h 4455885"/>
              <a:gd name="connsiteX42" fmla="*/ 1407885 w 2365828"/>
              <a:gd name="connsiteY42" fmla="*/ 3149600 h 4455885"/>
              <a:gd name="connsiteX43" fmla="*/ 1436914 w 2365828"/>
              <a:gd name="connsiteY43" fmla="*/ 3323771 h 4455885"/>
              <a:gd name="connsiteX44" fmla="*/ 1451428 w 2365828"/>
              <a:gd name="connsiteY44" fmla="*/ 3367314 h 4455885"/>
              <a:gd name="connsiteX45" fmla="*/ 1494971 w 2365828"/>
              <a:gd name="connsiteY45" fmla="*/ 3381828 h 4455885"/>
              <a:gd name="connsiteX46" fmla="*/ 1582057 w 2365828"/>
              <a:gd name="connsiteY46" fmla="*/ 3454400 h 4455885"/>
              <a:gd name="connsiteX47" fmla="*/ 1611085 w 2365828"/>
              <a:gd name="connsiteY47" fmla="*/ 3497943 h 4455885"/>
              <a:gd name="connsiteX48" fmla="*/ 1625600 w 2365828"/>
              <a:gd name="connsiteY48" fmla="*/ 3585028 h 4455885"/>
              <a:gd name="connsiteX49" fmla="*/ 1640114 w 2365828"/>
              <a:gd name="connsiteY49" fmla="*/ 3643085 h 4455885"/>
              <a:gd name="connsiteX50" fmla="*/ 1654628 w 2365828"/>
              <a:gd name="connsiteY50" fmla="*/ 3904343 h 4455885"/>
              <a:gd name="connsiteX51" fmla="*/ 1683657 w 2365828"/>
              <a:gd name="connsiteY51" fmla="*/ 4020457 h 4455885"/>
              <a:gd name="connsiteX52" fmla="*/ 1727200 w 2365828"/>
              <a:gd name="connsiteY52" fmla="*/ 4281714 h 4455885"/>
              <a:gd name="connsiteX53" fmla="*/ 1770742 w 2365828"/>
              <a:gd name="connsiteY53" fmla="*/ 4310743 h 4455885"/>
              <a:gd name="connsiteX54" fmla="*/ 1843314 w 2365828"/>
              <a:gd name="connsiteY54" fmla="*/ 4397828 h 4455885"/>
              <a:gd name="connsiteX55" fmla="*/ 1901371 w 2365828"/>
              <a:gd name="connsiteY55" fmla="*/ 4455885 h 44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65828" h="4455885">
                <a:moveTo>
                  <a:pt x="2365828" y="0"/>
                </a:moveTo>
                <a:cubicBezTo>
                  <a:pt x="2298095" y="4838"/>
                  <a:pt x="2229783" y="4441"/>
                  <a:pt x="2162628" y="14514"/>
                </a:cubicBezTo>
                <a:cubicBezTo>
                  <a:pt x="2132368" y="19053"/>
                  <a:pt x="2105227" y="36122"/>
                  <a:pt x="2075542" y="43543"/>
                </a:cubicBezTo>
                <a:cubicBezTo>
                  <a:pt x="1993552" y="64040"/>
                  <a:pt x="2037046" y="54145"/>
                  <a:pt x="1944914" y="72571"/>
                </a:cubicBezTo>
                <a:cubicBezTo>
                  <a:pt x="1915885" y="91923"/>
                  <a:pt x="1873430" y="99423"/>
                  <a:pt x="1857828" y="130628"/>
                </a:cubicBezTo>
                <a:cubicBezTo>
                  <a:pt x="1848152" y="149980"/>
                  <a:pt x="1840267" y="170337"/>
                  <a:pt x="1828800" y="188685"/>
                </a:cubicBezTo>
                <a:cubicBezTo>
                  <a:pt x="1807906" y="222115"/>
                  <a:pt x="1772694" y="264468"/>
                  <a:pt x="1741714" y="290285"/>
                </a:cubicBezTo>
                <a:cubicBezTo>
                  <a:pt x="1692487" y="331307"/>
                  <a:pt x="1708540" y="310723"/>
                  <a:pt x="1654628" y="333828"/>
                </a:cubicBezTo>
                <a:cubicBezTo>
                  <a:pt x="1548367" y="379368"/>
                  <a:pt x="1645554" y="350612"/>
                  <a:pt x="1538514" y="377371"/>
                </a:cubicBezTo>
                <a:lnTo>
                  <a:pt x="841828" y="362857"/>
                </a:lnTo>
                <a:cubicBezTo>
                  <a:pt x="484464" y="349622"/>
                  <a:pt x="1274775" y="313675"/>
                  <a:pt x="537028" y="362857"/>
                </a:cubicBezTo>
                <a:cubicBezTo>
                  <a:pt x="517383" y="366131"/>
                  <a:pt x="419441" y="380075"/>
                  <a:pt x="391885" y="391885"/>
                </a:cubicBezTo>
                <a:cubicBezTo>
                  <a:pt x="342376" y="413103"/>
                  <a:pt x="347601" y="431167"/>
                  <a:pt x="304800" y="464457"/>
                </a:cubicBezTo>
                <a:cubicBezTo>
                  <a:pt x="277261" y="485876"/>
                  <a:pt x="217714" y="522514"/>
                  <a:pt x="217714" y="522514"/>
                </a:cubicBezTo>
                <a:cubicBezTo>
                  <a:pt x="208038" y="551543"/>
                  <a:pt x="192480" y="579237"/>
                  <a:pt x="188685" y="609600"/>
                </a:cubicBezTo>
                <a:cubicBezTo>
                  <a:pt x="172007" y="743023"/>
                  <a:pt x="195808" y="693259"/>
                  <a:pt x="145142" y="769257"/>
                </a:cubicBezTo>
                <a:cubicBezTo>
                  <a:pt x="105483" y="888236"/>
                  <a:pt x="174083" y="704068"/>
                  <a:pt x="43542" y="899885"/>
                </a:cubicBezTo>
                <a:cubicBezTo>
                  <a:pt x="6028" y="956158"/>
                  <a:pt x="20030" y="926879"/>
                  <a:pt x="0" y="986971"/>
                </a:cubicBezTo>
                <a:cubicBezTo>
                  <a:pt x="4838" y="1025676"/>
                  <a:pt x="-1328" y="1067441"/>
                  <a:pt x="14514" y="1103085"/>
                </a:cubicBezTo>
                <a:cubicBezTo>
                  <a:pt x="20728" y="1117066"/>
                  <a:pt x="44373" y="1110758"/>
                  <a:pt x="58057" y="1117600"/>
                </a:cubicBezTo>
                <a:cubicBezTo>
                  <a:pt x="73659" y="1125401"/>
                  <a:pt x="87086" y="1136952"/>
                  <a:pt x="101600" y="1146628"/>
                </a:cubicBezTo>
                <a:cubicBezTo>
                  <a:pt x="204851" y="1559640"/>
                  <a:pt x="61452" y="967182"/>
                  <a:pt x="130628" y="2264228"/>
                </a:cubicBezTo>
                <a:cubicBezTo>
                  <a:pt x="131557" y="2281647"/>
                  <a:pt x="158230" y="2286172"/>
                  <a:pt x="174171" y="2293257"/>
                </a:cubicBezTo>
                <a:cubicBezTo>
                  <a:pt x="202133" y="2305684"/>
                  <a:pt x="232228" y="2312609"/>
                  <a:pt x="261257" y="2322285"/>
                </a:cubicBezTo>
                <a:lnTo>
                  <a:pt x="348342" y="2351314"/>
                </a:lnTo>
                <a:lnTo>
                  <a:pt x="391885" y="2365828"/>
                </a:lnTo>
                <a:lnTo>
                  <a:pt x="435428" y="2380343"/>
                </a:lnTo>
                <a:cubicBezTo>
                  <a:pt x="481431" y="2449346"/>
                  <a:pt x="458939" y="2407334"/>
                  <a:pt x="493485" y="2510971"/>
                </a:cubicBezTo>
                <a:cubicBezTo>
                  <a:pt x="498323" y="2525485"/>
                  <a:pt x="493486" y="2549676"/>
                  <a:pt x="508000" y="2554514"/>
                </a:cubicBezTo>
                <a:cubicBezTo>
                  <a:pt x="640109" y="2598550"/>
                  <a:pt x="431465" y="2531002"/>
                  <a:pt x="624114" y="2583543"/>
                </a:cubicBezTo>
                <a:cubicBezTo>
                  <a:pt x="653635" y="2591594"/>
                  <a:pt x="711200" y="2612571"/>
                  <a:pt x="711200" y="2612571"/>
                </a:cubicBezTo>
                <a:cubicBezTo>
                  <a:pt x="716038" y="2627085"/>
                  <a:pt x="725714" y="2640815"/>
                  <a:pt x="725714" y="2656114"/>
                </a:cubicBezTo>
                <a:cubicBezTo>
                  <a:pt x="725714" y="2699934"/>
                  <a:pt x="679876" y="2705480"/>
                  <a:pt x="740228" y="2743200"/>
                </a:cubicBezTo>
                <a:cubicBezTo>
                  <a:pt x="766176" y="2759417"/>
                  <a:pt x="798285" y="2762552"/>
                  <a:pt x="827314" y="2772228"/>
                </a:cubicBezTo>
                <a:lnTo>
                  <a:pt x="870857" y="2786743"/>
                </a:lnTo>
                <a:cubicBezTo>
                  <a:pt x="875695" y="2801257"/>
                  <a:pt x="885371" y="2814986"/>
                  <a:pt x="885371" y="2830285"/>
                </a:cubicBezTo>
                <a:cubicBezTo>
                  <a:pt x="885371" y="2860332"/>
                  <a:pt x="856506" y="2895355"/>
                  <a:pt x="841828" y="2917371"/>
                </a:cubicBezTo>
                <a:cubicBezTo>
                  <a:pt x="846666" y="2936723"/>
                  <a:pt x="843881" y="2959851"/>
                  <a:pt x="856342" y="2975428"/>
                </a:cubicBezTo>
                <a:cubicBezTo>
                  <a:pt x="865899" y="2987375"/>
                  <a:pt x="886511" y="2982513"/>
                  <a:pt x="899885" y="2989943"/>
                </a:cubicBezTo>
                <a:cubicBezTo>
                  <a:pt x="930383" y="3006886"/>
                  <a:pt x="957942" y="3028648"/>
                  <a:pt x="986971" y="3048000"/>
                </a:cubicBezTo>
                <a:cubicBezTo>
                  <a:pt x="1001485" y="3057676"/>
                  <a:pt x="1013965" y="3071512"/>
                  <a:pt x="1030514" y="3077028"/>
                </a:cubicBezTo>
                <a:cubicBezTo>
                  <a:pt x="1171659" y="3124077"/>
                  <a:pt x="1069296" y="3096714"/>
                  <a:pt x="1248228" y="3120571"/>
                </a:cubicBezTo>
                <a:cubicBezTo>
                  <a:pt x="1303951" y="3128001"/>
                  <a:pt x="1353145" y="3138651"/>
                  <a:pt x="1407885" y="3149600"/>
                </a:cubicBezTo>
                <a:cubicBezTo>
                  <a:pt x="1441913" y="3251679"/>
                  <a:pt x="1404508" y="3129332"/>
                  <a:pt x="1436914" y="3323771"/>
                </a:cubicBezTo>
                <a:cubicBezTo>
                  <a:pt x="1439429" y="3338862"/>
                  <a:pt x="1440610" y="3356496"/>
                  <a:pt x="1451428" y="3367314"/>
                </a:cubicBezTo>
                <a:cubicBezTo>
                  <a:pt x="1462246" y="3378132"/>
                  <a:pt x="1480457" y="3376990"/>
                  <a:pt x="1494971" y="3381828"/>
                </a:cubicBezTo>
                <a:cubicBezTo>
                  <a:pt x="1537784" y="3410371"/>
                  <a:pt x="1547134" y="3412492"/>
                  <a:pt x="1582057" y="3454400"/>
                </a:cubicBezTo>
                <a:cubicBezTo>
                  <a:pt x="1593224" y="3467801"/>
                  <a:pt x="1601409" y="3483429"/>
                  <a:pt x="1611085" y="3497943"/>
                </a:cubicBezTo>
                <a:cubicBezTo>
                  <a:pt x="1615923" y="3526971"/>
                  <a:pt x="1619828" y="3556171"/>
                  <a:pt x="1625600" y="3585028"/>
                </a:cubicBezTo>
                <a:cubicBezTo>
                  <a:pt x="1629512" y="3604589"/>
                  <a:pt x="1638308" y="3623219"/>
                  <a:pt x="1640114" y="3643085"/>
                </a:cubicBezTo>
                <a:cubicBezTo>
                  <a:pt x="1648010" y="3729947"/>
                  <a:pt x="1644630" y="3817698"/>
                  <a:pt x="1654628" y="3904343"/>
                </a:cubicBezTo>
                <a:cubicBezTo>
                  <a:pt x="1659201" y="3943976"/>
                  <a:pt x="1683657" y="4020457"/>
                  <a:pt x="1683657" y="4020457"/>
                </a:cubicBezTo>
                <a:cubicBezTo>
                  <a:pt x="1688062" y="4082132"/>
                  <a:pt x="1671514" y="4214890"/>
                  <a:pt x="1727200" y="4281714"/>
                </a:cubicBezTo>
                <a:cubicBezTo>
                  <a:pt x="1738367" y="4295115"/>
                  <a:pt x="1756228" y="4301067"/>
                  <a:pt x="1770742" y="4310743"/>
                </a:cubicBezTo>
                <a:cubicBezTo>
                  <a:pt x="1842823" y="4418861"/>
                  <a:pt x="1750175" y="4286060"/>
                  <a:pt x="1843314" y="4397828"/>
                </a:cubicBezTo>
                <a:cubicBezTo>
                  <a:pt x="1893356" y="4457879"/>
                  <a:pt x="1847429" y="4428915"/>
                  <a:pt x="1901371" y="4455885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96078" y="2351314"/>
            <a:ext cx="1828800" cy="1233715"/>
          </a:xfrm>
          <a:custGeom>
            <a:avLst/>
            <a:gdLst>
              <a:gd name="connsiteX0" fmla="*/ 667657 w 1828800"/>
              <a:gd name="connsiteY0" fmla="*/ 1001486 h 1233715"/>
              <a:gd name="connsiteX1" fmla="*/ 435428 w 1828800"/>
              <a:gd name="connsiteY1" fmla="*/ 986972 h 1233715"/>
              <a:gd name="connsiteX2" fmla="*/ 391885 w 1828800"/>
              <a:gd name="connsiteY2" fmla="*/ 972457 h 1233715"/>
              <a:gd name="connsiteX3" fmla="*/ 333828 w 1828800"/>
              <a:gd name="connsiteY3" fmla="*/ 914400 h 1233715"/>
              <a:gd name="connsiteX4" fmla="*/ 304800 w 1828800"/>
              <a:gd name="connsiteY4" fmla="*/ 870857 h 1233715"/>
              <a:gd name="connsiteX5" fmla="*/ 217714 w 1828800"/>
              <a:gd name="connsiteY5" fmla="*/ 812800 h 1233715"/>
              <a:gd name="connsiteX6" fmla="*/ 188685 w 1828800"/>
              <a:gd name="connsiteY6" fmla="*/ 769257 h 1233715"/>
              <a:gd name="connsiteX7" fmla="*/ 145142 w 1828800"/>
              <a:gd name="connsiteY7" fmla="*/ 754743 h 1233715"/>
              <a:gd name="connsiteX8" fmla="*/ 14514 w 1828800"/>
              <a:gd name="connsiteY8" fmla="*/ 725715 h 1233715"/>
              <a:gd name="connsiteX9" fmla="*/ 0 w 1828800"/>
              <a:gd name="connsiteY9" fmla="*/ 638629 h 1233715"/>
              <a:gd name="connsiteX10" fmla="*/ 14514 w 1828800"/>
              <a:gd name="connsiteY10" fmla="*/ 566057 h 1233715"/>
              <a:gd name="connsiteX11" fmla="*/ 58057 w 1828800"/>
              <a:gd name="connsiteY11" fmla="*/ 537029 h 1233715"/>
              <a:gd name="connsiteX12" fmla="*/ 188685 w 1828800"/>
              <a:gd name="connsiteY12" fmla="*/ 508000 h 1233715"/>
              <a:gd name="connsiteX13" fmla="*/ 246742 w 1828800"/>
              <a:gd name="connsiteY13" fmla="*/ 493486 h 1233715"/>
              <a:gd name="connsiteX14" fmla="*/ 406400 w 1828800"/>
              <a:gd name="connsiteY14" fmla="*/ 508000 h 1233715"/>
              <a:gd name="connsiteX15" fmla="*/ 493485 w 1828800"/>
              <a:gd name="connsiteY15" fmla="*/ 537029 h 1233715"/>
              <a:gd name="connsiteX16" fmla="*/ 537028 w 1828800"/>
              <a:gd name="connsiteY16" fmla="*/ 551543 h 1233715"/>
              <a:gd name="connsiteX17" fmla="*/ 595085 w 1828800"/>
              <a:gd name="connsiteY17" fmla="*/ 624115 h 1233715"/>
              <a:gd name="connsiteX18" fmla="*/ 682171 w 1828800"/>
              <a:gd name="connsiteY18" fmla="*/ 667657 h 1233715"/>
              <a:gd name="connsiteX19" fmla="*/ 696685 w 1828800"/>
              <a:gd name="connsiteY19" fmla="*/ 711200 h 1233715"/>
              <a:gd name="connsiteX20" fmla="*/ 754742 w 1828800"/>
              <a:gd name="connsiteY20" fmla="*/ 798286 h 1233715"/>
              <a:gd name="connsiteX21" fmla="*/ 769257 w 1828800"/>
              <a:gd name="connsiteY21" fmla="*/ 841829 h 1233715"/>
              <a:gd name="connsiteX22" fmla="*/ 841828 w 1828800"/>
              <a:gd name="connsiteY22" fmla="*/ 856343 h 1233715"/>
              <a:gd name="connsiteX23" fmla="*/ 986971 w 1828800"/>
              <a:gd name="connsiteY23" fmla="*/ 899886 h 1233715"/>
              <a:gd name="connsiteX24" fmla="*/ 1117600 w 1828800"/>
              <a:gd name="connsiteY24" fmla="*/ 943429 h 1233715"/>
              <a:gd name="connsiteX25" fmla="*/ 1161142 w 1828800"/>
              <a:gd name="connsiteY25" fmla="*/ 957943 h 1233715"/>
              <a:gd name="connsiteX26" fmla="*/ 1204685 w 1828800"/>
              <a:gd name="connsiteY26" fmla="*/ 972457 h 1233715"/>
              <a:gd name="connsiteX27" fmla="*/ 1219200 w 1828800"/>
              <a:gd name="connsiteY27" fmla="*/ 1030515 h 1233715"/>
              <a:gd name="connsiteX28" fmla="*/ 1262742 w 1828800"/>
              <a:gd name="connsiteY28" fmla="*/ 1117600 h 1233715"/>
              <a:gd name="connsiteX29" fmla="*/ 1306285 w 1828800"/>
              <a:gd name="connsiteY29" fmla="*/ 1146629 h 1233715"/>
              <a:gd name="connsiteX30" fmla="*/ 1335314 w 1828800"/>
              <a:gd name="connsiteY30" fmla="*/ 1190172 h 1233715"/>
              <a:gd name="connsiteX31" fmla="*/ 1378857 w 1828800"/>
              <a:gd name="connsiteY31" fmla="*/ 1204686 h 1233715"/>
              <a:gd name="connsiteX32" fmla="*/ 1422400 w 1828800"/>
              <a:gd name="connsiteY32" fmla="*/ 1233715 h 1233715"/>
              <a:gd name="connsiteX33" fmla="*/ 1465942 w 1828800"/>
              <a:gd name="connsiteY33" fmla="*/ 1016000 h 1233715"/>
              <a:gd name="connsiteX34" fmla="*/ 1494971 w 1828800"/>
              <a:gd name="connsiteY34" fmla="*/ 972457 h 1233715"/>
              <a:gd name="connsiteX35" fmla="*/ 1538514 w 1828800"/>
              <a:gd name="connsiteY35" fmla="*/ 943429 h 1233715"/>
              <a:gd name="connsiteX36" fmla="*/ 1611085 w 1828800"/>
              <a:gd name="connsiteY36" fmla="*/ 856343 h 1233715"/>
              <a:gd name="connsiteX37" fmla="*/ 1640114 w 1828800"/>
              <a:gd name="connsiteY37" fmla="*/ 812800 h 1233715"/>
              <a:gd name="connsiteX38" fmla="*/ 1727200 w 1828800"/>
              <a:gd name="connsiteY38" fmla="*/ 740229 h 1233715"/>
              <a:gd name="connsiteX39" fmla="*/ 1756228 w 1828800"/>
              <a:gd name="connsiteY39" fmla="*/ 682172 h 1233715"/>
              <a:gd name="connsiteX40" fmla="*/ 1785257 w 1828800"/>
              <a:gd name="connsiteY40" fmla="*/ 638629 h 1233715"/>
              <a:gd name="connsiteX41" fmla="*/ 1814285 w 1828800"/>
              <a:gd name="connsiteY41" fmla="*/ 508000 h 1233715"/>
              <a:gd name="connsiteX42" fmla="*/ 1828800 w 1828800"/>
              <a:gd name="connsiteY42" fmla="*/ 435429 h 1233715"/>
              <a:gd name="connsiteX43" fmla="*/ 1814285 w 1828800"/>
              <a:gd name="connsiteY43" fmla="*/ 391886 h 1233715"/>
              <a:gd name="connsiteX44" fmla="*/ 1785257 w 1828800"/>
              <a:gd name="connsiteY44" fmla="*/ 333829 h 1233715"/>
              <a:gd name="connsiteX45" fmla="*/ 1770742 w 1828800"/>
              <a:gd name="connsiteY45" fmla="*/ 275772 h 1233715"/>
              <a:gd name="connsiteX46" fmla="*/ 1741714 w 1828800"/>
              <a:gd name="connsiteY46" fmla="*/ 188686 h 1233715"/>
              <a:gd name="connsiteX47" fmla="*/ 1727200 w 1828800"/>
              <a:gd name="connsiteY47" fmla="*/ 145143 h 1233715"/>
              <a:gd name="connsiteX48" fmla="*/ 1712685 w 1828800"/>
              <a:gd name="connsiteY48" fmla="*/ 101600 h 1233715"/>
              <a:gd name="connsiteX49" fmla="*/ 1698171 w 1828800"/>
              <a:gd name="connsiteY49" fmla="*/ 58057 h 1233715"/>
              <a:gd name="connsiteX50" fmla="*/ 1654628 w 1828800"/>
              <a:gd name="connsiteY50" fmla="*/ 29029 h 1233715"/>
              <a:gd name="connsiteX51" fmla="*/ 1567542 w 1828800"/>
              <a:gd name="connsiteY51" fmla="*/ 0 h 12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28800" h="1233715">
                <a:moveTo>
                  <a:pt x="667657" y="1001486"/>
                </a:moveTo>
                <a:cubicBezTo>
                  <a:pt x="590247" y="996648"/>
                  <a:pt x="512563" y="995092"/>
                  <a:pt x="435428" y="986972"/>
                </a:cubicBezTo>
                <a:cubicBezTo>
                  <a:pt x="420213" y="985370"/>
                  <a:pt x="402703" y="983275"/>
                  <a:pt x="391885" y="972457"/>
                </a:cubicBezTo>
                <a:cubicBezTo>
                  <a:pt x="314475" y="895047"/>
                  <a:pt x="449944" y="953107"/>
                  <a:pt x="333828" y="914400"/>
                </a:cubicBezTo>
                <a:cubicBezTo>
                  <a:pt x="324152" y="899886"/>
                  <a:pt x="317928" y="882344"/>
                  <a:pt x="304800" y="870857"/>
                </a:cubicBezTo>
                <a:cubicBezTo>
                  <a:pt x="278544" y="847883"/>
                  <a:pt x="217714" y="812800"/>
                  <a:pt x="217714" y="812800"/>
                </a:cubicBezTo>
                <a:cubicBezTo>
                  <a:pt x="208038" y="798286"/>
                  <a:pt x="202307" y="780154"/>
                  <a:pt x="188685" y="769257"/>
                </a:cubicBezTo>
                <a:cubicBezTo>
                  <a:pt x="176738" y="759700"/>
                  <a:pt x="159985" y="758454"/>
                  <a:pt x="145142" y="754743"/>
                </a:cubicBezTo>
                <a:cubicBezTo>
                  <a:pt x="101869" y="743925"/>
                  <a:pt x="58057" y="735391"/>
                  <a:pt x="14514" y="725715"/>
                </a:cubicBezTo>
                <a:cubicBezTo>
                  <a:pt x="9676" y="696686"/>
                  <a:pt x="0" y="668058"/>
                  <a:pt x="0" y="638629"/>
                </a:cubicBezTo>
                <a:cubicBezTo>
                  <a:pt x="0" y="613959"/>
                  <a:pt x="2274" y="587476"/>
                  <a:pt x="14514" y="566057"/>
                </a:cubicBezTo>
                <a:cubicBezTo>
                  <a:pt x="23169" y="550911"/>
                  <a:pt x="42455" y="544830"/>
                  <a:pt x="58057" y="537029"/>
                </a:cubicBezTo>
                <a:cubicBezTo>
                  <a:pt x="95718" y="518199"/>
                  <a:pt x="151525" y="515432"/>
                  <a:pt x="188685" y="508000"/>
                </a:cubicBezTo>
                <a:cubicBezTo>
                  <a:pt x="208246" y="504088"/>
                  <a:pt x="227390" y="498324"/>
                  <a:pt x="246742" y="493486"/>
                </a:cubicBezTo>
                <a:cubicBezTo>
                  <a:pt x="299961" y="498324"/>
                  <a:pt x="353774" y="498713"/>
                  <a:pt x="406400" y="508000"/>
                </a:cubicBezTo>
                <a:cubicBezTo>
                  <a:pt x="436533" y="513318"/>
                  <a:pt x="464457" y="527353"/>
                  <a:pt x="493485" y="537029"/>
                </a:cubicBezTo>
                <a:lnTo>
                  <a:pt x="537028" y="551543"/>
                </a:lnTo>
                <a:cubicBezTo>
                  <a:pt x="661819" y="634738"/>
                  <a:pt x="514960" y="523960"/>
                  <a:pt x="595085" y="624115"/>
                </a:cubicBezTo>
                <a:cubicBezTo>
                  <a:pt x="615547" y="649693"/>
                  <a:pt x="653487" y="658096"/>
                  <a:pt x="682171" y="667657"/>
                </a:cubicBezTo>
                <a:cubicBezTo>
                  <a:pt x="687009" y="682171"/>
                  <a:pt x="689255" y="697826"/>
                  <a:pt x="696685" y="711200"/>
                </a:cubicBezTo>
                <a:cubicBezTo>
                  <a:pt x="713628" y="741698"/>
                  <a:pt x="743709" y="765188"/>
                  <a:pt x="754742" y="798286"/>
                </a:cubicBezTo>
                <a:cubicBezTo>
                  <a:pt x="759580" y="812800"/>
                  <a:pt x="756527" y="833342"/>
                  <a:pt x="769257" y="841829"/>
                </a:cubicBezTo>
                <a:cubicBezTo>
                  <a:pt x="789783" y="855513"/>
                  <a:pt x="817746" y="850992"/>
                  <a:pt x="841828" y="856343"/>
                </a:cubicBezTo>
                <a:cubicBezTo>
                  <a:pt x="907639" y="870967"/>
                  <a:pt x="914603" y="875763"/>
                  <a:pt x="986971" y="899886"/>
                </a:cubicBezTo>
                <a:lnTo>
                  <a:pt x="1117600" y="943429"/>
                </a:lnTo>
                <a:lnTo>
                  <a:pt x="1161142" y="957943"/>
                </a:lnTo>
                <a:lnTo>
                  <a:pt x="1204685" y="972457"/>
                </a:lnTo>
                <a:cubicBezTo>
                  <a:pt x="1209523" y="991810"/>
                  <a:pt x="1213720" y="1011334"/>
                  <a:pt x="1219200" y="1030515"/>
                </a:cubicBezTo>
                <a:cubicBezTo>
                  <a:pt x="1228644" y="1063568"/>
                  <a:pt x="1237298" y="1092156"/>
                  <a:pt x="1262742" y="1117600"/>
                </a:cubicBezTo>
                <a:cubicBezTo>
                  <a:pt x="1275077" y="1129935"/>
                  <a:pt x="1291771" y="1136953"/>
                  <a:pt x="1306285" y="1146629"/>
                </a:cubicBezTo>
                <a:cubicBezTo>
                  <a:pt x="1315961" y="1161143"/>
                  <a:pt x="1321692" y="1179275"/>
                  <a:pt x="1335314" y="1190172"/>
                </a:cubicBezTo>
                <a:cubicBezTo>
                  <a:pt x="1347261" y="1199729"/>
                  <a:pt x="1365173" y="1197844"/>
                  <a:pt x="1378857" y="1204686"/>
                </a:cubicBezTo>
                <a:cubicBezTo>
                  <a:pt x="1394459" y="1212487"/>
                  <a:pt x="1407886" y="1224039"/>
                  <a:pt x="1422400" y="1233715"/>
                </a:cubicBezTo>
                <a:cubicBezTo>
                  <a:pt x="1428013" y="1183196"/>
                  <a:pt x="1431637" y="1067457"/>
                  <a:pt x="1465942" y="1016000"/>
                </a:cubicBezTo>
                <a:cubicBezTo>
                  <a:pt x="1475618" y="1001486"/>
                  <a:pt x="1482636" y="984792"/>
                  <a:pt x="1494971" y="972457"/>
                </a:cubicBezTo>
                <a:cubicBezTo>
                  <a:pt x="1507306" y="960122"/>
                  <a:pt x="1524000" y="953105"/>
                  <a:pt x="1538514" y="943429"/>
                </a:cubicBezTo>
                <a:cubicBezTo>
                  <a:pt x="1610580" y="835327"/>
                  <a:pt x="1517961" y="968091"/>
                  <a:pt x="1611085" y="856343"/>
                </a:cubicBezTo>
                <a:cubicBezTo>
                  <a:pt x="1622252" y="842942"/>
                  <a:pt x="1628947" y="826201"/>
                  <a:pt x="1640114" y="812800"/>
                </a:cubicBezTo>
                <a:cubicBezTo>
                  <a:pt x="1675039" y="770891"/>
                  <a:pt x="1684385" y="768772"/>
                  <a:pt x="1727200" y="740229"/>
                </a:cubicBezTo>
                <a:cubicBezTo>
                  <a:pt x="1736876" y="720877"/>
                  <a:pt x="1745493" y="700958"/>
                  <a:pt x="1756228" y="682172"/>
                </a:cubicBezTo>
                <a:cubicBezTo>
                  <a:pt x="1764883" y="667026"/>
                  <a:pt x="1777456" y="654231"/>
                  <a:pt x="1785257" y="638629"/>
                </a:cubicBezTo>
                <a:cubicBezTo>
                  <a:pt x="1803536" y="602071"/>
                  <a:pt x="1807914" y="543038"/>
                  <a:pt x="1814285" y="508000"/>
                </a:cubicBezTo>
                <a:cubicBezTo>
                  <a:pt x="1818698" y="483728"/>
                  <a:pt x="1823962" y="459619"/>
                  <a:pt x="1828800" y="435429"/>
                </a:cubicBezTo>
                <a:cubicBezTo>
                  <a:pt x="1823962" y="420915"/>
                  <a:pt x="1820312" y="405948"/>
                  <a:pt x="1814285" y="391886"/>
                </a:cubicBezTo>
                <a:cubicBezTo>
                  <a:pt x="1805762" y="371999"/>
                  <a:pt x="1792854" y="354088"/>
                  <a:pt x="1785257" y="333829"/>
                </a:cubicBezTo>
                <a:cubicBezTo>
                  <a:pt x="1778253" y="315151"/>
                  <a:pt x="1776474" y="294879"/>
                  <a:pt x="1770742" y="275772"/>
                </a:cubicBezTo>
                <a:cubicBezTo>
                  <a:pt x="1761949" y="246464"/>
                  <a:pt x="1751390" y="217715"/>
                  <a:pt x="1741714" y="188686"/>
                </a:cubicBezTo>
                <a:lnTo>
                  <a:pt x="1727200" y="145143"/>
                </a:lnTo>
                <a:lnTo>
                  <a:pt x="1712685" y="101600"/>
                </a:lnTo>
                <a:cubicBezTo>
                  <a:pt x="1707847" y="87086"/>
                  <a:pt x="1710901" y="66543"/>
                  <a:pt x="1698171" y="58057"/>
                </a:cubicBezTo>
                <a:cubicBezTo>
                  <a:pt x="1683657" y="48381"/>
                  <a:pt x="1670568" y="36114"/>
                  <a:pt x="1654628" y="29029"/>
                </a:cubicBezTo>
                <a:cubicBezTo>
                  <a:pt x="1626666" y="16602"/>
                  <a:pt x="1567542" y="0"/>
                  <a:pt x="1567542" y="0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22983" y="2924629"/>
            <a:ext cx="950148" cy="1320800"/>
          </a:xfrm>
          <a:custGeom>
            <a:avLst/>
            <a:gdLst>
              <a:gd name="connsiteX0" fmla="*/ 0 w 950148"/>
              <a:gd name="connsiteY0" fmla="*/ 0 h 1320800"/>
              <a:gd name="connsiteX1" fmla="*/ 130629 w 950148"/>
              <a:gd name="connsiteY1" fmla="*/ 29029 h 1320800"/>
              <a:gd name="connsiteX2" fmla="*/ 203200 w 950148"/>
              <a:gd name="connsiteY2" fmla="*/ 116114 h 1320800"/>
              <a:gd name="connsiteX3" fmla="*/ 217715 w 950148"/>
              <a:gd name="connsiteY3" fmla="*/ 420914 h 1320800"/>
              <a:gd name="connsiteX4" fmla="*/ 261258 w 950148"/>
              <a:gd name="connsiteY4" fmla="*/ 435429 h 1320800"/>
              <a:gd name="connsiteX5" fmla="*/ 319315 w 950148"/>
              <a:gd name="connsiteY5" fmla="*/ 522514 h 1320800"/>
              <a:gd name="connsiteX6" fmla="*/ 377372 w 950148"/>
              <a:gd name="connsiteY6" fmla="*/ 580572 h 1320800"/>
              <a:gd name="connsiteX7" fmla="*/ 435429 w 950148"/>
              <a:gd name="connsiteY7" fmla="*/ 638629 h 1320800"/>
              <a:gd name="connsiteX8" fmla="*/ 566058 w 950148"/>
              <a:gd name="connsiteY8" fmla="*/ 566057 h 1320800"/>
              <a:gd name="connsiteX9" fmla="*/ 725715 w 950148"/>
              <a:gd name="connsiteY9" fmla="*/ 580572 h 1320800"/>
              <a:gd name="connsiteX10" fmla="*/ 783772 w 950148"/>
              <a:gd name="connsiteY10" fmla="*/ 711200 h 1320800"/>
              <a:gd name="connsiteX11" fmla="*/ 798286 w 950148"/>
              <a:gd name="connsiteY11" fmla="*/ 754743 h 1320800"/>
              <a:gd name="connsiteX12" fmla="*/ 812800 w 950148"/>
              <a:gd name="connsiteY12" fmla="*/ 827314 h 1320800"/>
              <a:gd name="connsiteX13" fmla="*/ 899886 w 950148"/>
              <a:gd name="connsiteY13" fmla="*/ 856343 h 1320800"/>
              <a:gd name="connsiteX14" fmla="*/ 928915 w 950148"/>
              <a:gd name="connsiteY14" fmla="*/ 899886 h 1320800"/>
              <a:gd name="connsiteX15" fmla="*/ 928915 w 950148"/>
              <a:gd name="connsiteY15" fmla="*/ 1219200 h 1320800"/>
              <a:gd name="connsiteX16" fmla="*/ 914400 w 950148"/>
              <a:gd name="connsiteY16" fmla="*/ 1262743 h 1320800"/>
              <a:gd name="connsiteX17" fmla="*/ 899886 w 950148"/>
              <a:gd name="connsiteY17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0148" h="1320800">
                <a:moveTo>
                  <a:pt x="0" y="0"/>
                </a:moveTo>
                <a:cubicBezTo>
                  <a:pt x="10542" y="1757"/>
                  <a:pt x="106806" y="13147"/>
                  <a:pt x="130629" y="29029"/>
                </a:cubicBezTo>
                <a:cubicBezTo>
                  <a:pt x="164156" y="51380"/>
                  <a:pt x="181780" y="83984"/>
                  <a:pt x="203200" y="116114"/>
                </a:cubicBezTo>
                <a:cubicBezTo>
                  <a:pt x="208038" y="217714"/>
                  <a:pt x="199519" y="320840"/>
                  <a:pt x="217715" y="420914"/>
                </a:cubicBezTo>
                <a:cubicBezTo>
                  <a:pt x="220452" y="435967"/>
                  <a:pt x="250440" y="424611"/>
                  <a:pt x="261258" y="435429"/>
                </a:cubicBezTo>
                <a:cubicBezTo>
                  <a:pt x="285927" y="460098"/>
                  <a:pt x="319315" y="522514"/>
                  <a:pt x="319315" y="522514"/>
                </a:cubicBezTo>
                <a:cubicBezTo>
                  <a:pt x="358018" y="638626"/>
                  <a:pt x="299963" y="503163"/>
                  <a:pt x="377372" y="580572"/>
                </a:cubicBezTo>
                <a:cubicBezTo>
                  <a:pt x="454782" y="657982"/>
                  <a:pt x="319313" y="599922"/>
                  <a:pt x="435429" y="638629"/>
                </a:cubicBezTo>
                <a:cubicBezTo>
                  <a:pt x="535245" y="572085"/>
                  <a:pt x="489417" y="591605"/>
                  <a:pt x="566058" y="566057"/>
                </a:cubicBezTo>
                <a:cubicBezTo>
                  <a:pt x="619277" y="570895"/>
                  <a:pt x="673463" y="569375"/>
                  <a:pt x="725715" y="580572"/>
                </a:cubicBezTo>
                <a:cubicBezTo>
                  <a:pt x="794535" y="595319"/>
                  <a:pt x="773043" y="657554"/>
                  <a:pt x="783772" y="711200"/>
                </a:cubicBezTo>
                <a:cubicBezTo>
                  <a:pt x="786772" y="726202"/>
                  <a:pt x="794575" y="739900"/>
                  <a:pt x="798286" y="754743"/>
                </a:cubicBezTo>
                <a:cubicBezTo>
                  <a:pt x="804269" y="778676"/>
                  <a:pt x="795356" y="809870"/>
                  <a:pt x="812800" y="827314"/>
                </a:cubicBezTo>
                <a:cubicBezTo>
                  <a:pt x="834437" y="848951"/>
                  <a:pt x="899886" y="856343"/>
                  <a:pt x="899886" y="856343"/>
                </a:cubicBezTo>
                <a:cubicBezTo>
                  <a:pt x="909562" y="870857"/>
                  <a:pt x="921114" y="884284"/>
                  <a:pt x="928915" y="899886"/>
                </a:cubicBezTo>
                <a:cubicBezTo>
                  <a:pt x="974326" y="990709"/>
                  <a:pt x="933469" y="1169102"/>
                  <a:pt x="928915" y="1219200"/>
                </a:cubicBezTo>
                <a:cubicBezTo>
                  <a:pt x="927530" y="1234437"/>
                  <a:pt x="918603" y="1248032"/>
                  <a:pt x="914400" y="1262743"/>
                </a:cubicBezTo>
                <a:cubicBezTo>
                  <a:pt x="908920" y="1281923"/>
                  <a:pt x="899886" y="1320800"/>
                  <a:pt x="899886" y="1320800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99634" y="2206171"/>
            <a:ext cx="538030" cy="551543"/>
          </a:xfrm>
          <a:custGeom>
            <a:avLst/>
            <a:gdLst>
              <a:gd name="connsiteX0" fmla="*/ 0 w 538030"/>
              <a:gd name="connsiteY0" fmla="*/ 0 h 551543"/>
              <a:gd name="connsiteX1" fmla="*/ 87085 w 538030"/>
              <a:gd name="connsiteY1" fmla="*/ 14515 h 551543"/>
              <a:gd name="connsiteX2" fmla="*/ 174171 w 538030"/>
              <a:gd name="connsiteY2" fmla="*/ 43543 h 551543"/>
              <a:gd name="connsiteX3" fmla="*/ 217714 w 538030"/>
              <a:gd name="connsiteY3" fmla="*/ 72572 h 551543"/>
              <a:gd name="connsiteX4" fmla="*/ 304800 w 538030"/>
              <a:gd name="connsiteY4" fmla="*/ 101600 h 551543"/>
              <a:gd name="connsiteX5" fmla="*/ 391885 w 538030"/>
              <a:gd name="connsiteY5" fmla="*/ 159658 h 551543"/>
              <a:gd name="connsiteX6" fmla="*/ 493485 w 538030"/>
              <a:gd name="connsiteY6" fmla="*/ 188686 h 551543"/>
              <a:gd name="connsiteX7" fmla="*/ 537028 w 538030"/>
              <a:gd name="connsiteY7" fmla="*/ 217715 h 551543"/>
              <a:gd name="connsiteX8" fmla="*/ 508000 w 538030"/>
              <a:gd name="connsiteY8" fmla="*/ 319315 h 551543"/>
              <a:gd name="connsiteX9" fmla="*/ 508000 w 538030"/>
              <a:gd name="connsiteY9" fmla="*/ 551543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030" h="551543">
                <a:moveTo>
                  <a:pt x="0" y="0"/>
                </a:moveTo>
                <a:cubicBezTo>
                  <a:pt x="29028" y="4838"/>
                  <a:pt x="58535" y="7377"/>
                  <a:pt x="87085" y="14515"/>
                </a:cubicBezTo>
                <a:cubicBezTo>
                  <a:pt x="116770" y="21936"/>
                  <a:pt x="174171" y="43543"/>
                  <a:pt x="174171" y="43543"/>
                </a:cubicBezTo>
                <a:cubicBezTo>
                  <a:pt x="188685" y="53219"/>
                  <a:pt x="201773" y="65487"/>
                  <a:pt x="217714" y="72572"/>
                </a:cubicBezTo>
                <a:cubicBezTo>
                  <a:pt x="245676" y="84999"/>
                  <a:pt x="304800" y="101600"/>
                  <a:pt x="304800" y="101600"/>
                </a:cubicBezTo>
                <a:cubicBezTo>
                  <a:pt x="333828" y="120953"/>
                  <a:pt x="358039" y="151197"/>
                  <a:pt x="391885" y="159658"/>
                </a:cubicBezTo>
                <a:cubicBezTo>
                  <a:pt x="464785" y="177883"/>
                  <a:pt x="431018" y="167864"/>
                  <a:pt x="493485" y="188686"/>
                </a:cubicBezTo>
                <a:cubicBezTo>
                  <a:pt x="507999" y="198362"/>
                  <a:pt x="531512" y="201166"/>
                  <a:pt x="537028" y="217715"/>
                </a:cubicBezTo>
                <a:cubicBezTo>
                  <a:pt x="544346" y="239670"/>
                  <a:pt x="509231" y="295921"/>
                  <a:pt x="508000" y="319315"/>
                </a:cubicBezTo>
                <a:cubicBezTo>
                  <a:pt x="503932" y="396617"/>
                  <a:pt x="508000" y="474134"/>
                  <a:pt x="508000" y="551543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38847" y="3827752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62674" y="3609379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47999" y="2423885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98800" y="3331028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22171" y="2206171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06172" y="2844800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154491" y="3318370"/>
            <a:ext cx="145143" cy="667657"/>
          </a:xfrm>
          <a:custGeom>
            <a:avLst/>
            <a:gdLst>
              <a:gd name="connsiteX0" fmla="*/ 145143 w 145143"/>
              <a:gd name="connsiteY0" fmla="*/ 0 h 667657"/>
              <a:gd name="connsiteX1" fmla="*/ 58057 w 145143"/>
              <a:gd name="connsiteY1" fmla="*/ 116114 h 667657"/>
              <a:gd name="connsiteX2" fmla="*/ 0 w 145143"/>
              <a:gd name="connsiteY2" fmla="*/ 203200 h 667657"/>
              <a:gd name="connsiteX3" fmla="*/ 14515 w 145143"/>
              <a:gd name="connsiteY3" fmla="*/ 435428 h 667657"/>
              <a:gd name="connsiteX4" fmla="*/ 43543 w 145143"/>
              <a:gd name="connsiteY4" fmla="*/ 522514 h 667657"/>
              <a:gd name="connsiteX5" fmla="*/ 58057 w 145143"/>
              <a:gd name="connsiteY5" fmla="*/ 566057 h 667657"/>
              <a:gd name="connsiteX6" fmla="*/ 58057 w 145143"/>
              <a:gd name="connsiteY6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43" h="667657">
                <a:moveTo>
                  <a:pt x="145143" y="0"/>
                </a:moveTo>
                <a:cubicBezTo>
                  <a:pt x="-23209" y="168352"/>
                  <a:pt x="121388" y="2120"/>
                  <a:pt x="58057" y="116114"/>
                </a:cubicBezTo>
                <a:cubicBezTo>
                  <a:pt x="41114" y="146612"/>
                  <a:pt x="0" y="203200"/>
                  <a:pt x="0" y="203200"/>
                </a:cubicBezTo>
                <a:cubicBezTo>
                  <a:pt x="4838" y="280609"/>
                  <a:pt x="4036" y="358579"/>
                  <a:pt x="14515" y="435428"/>
                </a:cubicBezTo>
                <a:cubicBezTo>
                  <a:pt x="18649" y="465746"/>
                  <a:pt x="33867" y="493485"/>
                  <a:pt x="43543" y="522514"/>
                </a:cubicBezTo>
                <a:cubicBezTo>
                  <a:pt x="48381" y="537028"/>
                  <a:pt x="58057" y="550758"/>
                  <a:pt x="58057" y="566057"/>
                </a:cubicBezTo>
                <a:lnTo>
                  <a:pt x="58057" y="667657"/>
                </a:ln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5000" y="728182"/>
            <a:ext cx="167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924629"/>
            <a:ext cx="144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কর্ণফুলী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82125"/>
            <a:ext cx="153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তিস্তা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814" y="2977085"/>
            <a:ext cx="15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8972" y="1559840"/>
            <a:ext cx="157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104719"/>
            <a:ext cx="197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শীতলক্ষ্যা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Extract 1"/>
          <p:cNvSpPr/>
          <p:nvPr/>
        </p:nvSpPr>
        <p:spPr>
          <a:xfrm>
            <a:off x="4821382" y="3178628"/>
            <a:ext cx="304800" cy="353943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14" y="3149539"/>
            <a:ext cx="401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63" y="3318370"/>
            <a:ext cx="401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4821382" y="1082125"/>
            <a:ext cx="893618" cy="21327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9894958">
            <a:off x="1757507" y="3998610"/>
            <a:ext cx="1356381" cy="32680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0800000">
            <a:off x="1535822" y="3090041"/>
            <a:ext cx="893618" cy="21327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0800000">
            <a:off x="1477988" y="1362444"/>
            <a:ext cx="1601509" cy="28504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038600" y="3149539"/>
            <a:ext cx="1676400" cy="21074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21321153">
            <a:off x="3238227" y="1931133"/>
            <a:ext cx="2556801" cy="27504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767959" y="819807"/>
            <a:ext cx="1545020" cy="425669"/>
          </a:xfrm>
          <a:custGeom>
            <a:avLst/>
            <a:gdLst>
              <a:gd name="connsiteX0" fmla="*/ 1545020 w 1545020"/>
              <a:gd name="connsiteY0" fmla="*/ 0 h 425669"/>
              <a:gd name="connsiteX1" fmla="*/ 1466193 w 1545020"/>
              <a:gd name="connsiteY1" fmla="*/ 15765 h 425669"/>
              <a:gd name="connsiteX2" fmla="*/ 1308538 w 1545020"/>
              <a:gd name="connsiteY2" fmla="*/ 31531 h 425669"/>
              <a:gd name="connsiteX3" fmla="*/ 1213944 w 1545020"/>
              <a:gd name="connsiteY3" fmla="*/ 63062 h 425669"/>
              <a:gd name="connsiteX4" fmla="*/ 1166648 w 1545020"/>
              <a:gd name="connsiteY4" fmla="*/ 78827 h 425669"/>
              <a:gd name="connsiteX5" fmla="*/ 1119351 w 1545020"/>
              <a:gd name="connsiteY5" fmla="*/ 94593 h 425669"/>
              <a:gd name="connsiteX6" fmla="*/ 1087820 w 1545020"/>
              <a:gd name="connsiteY6" fmla="*/ 141890 h 425669"/>
              <a:gd name="connsiteX7" fmla="*/ 1040524 w 1545020"/>
              <a:gd name="connsiteY7" fmla="*/ 189186 h 425669"/>
              <a:gd name="connsiteX8" fmla="*/ 993227 w 1545020"/>
              <a:gd name="connsiteY8" fmla="*/ 299545 h 425669"/>
              <a:gd name="connsiteX9" fmla="*/ 851338 w 1545020"/>
              <a:gd name="connsiteY9" fmla="*/ 362607 h 425669"/>
              <a:gd name="connsiteX10" fmla="*/ 804041 w 1545020"/>
              <a:gd name="connsiteY10" fmla="*/ 394138 h 425669"/>
              <a:gd name="connsiteX11" fmla="*/ 740979 w 1545020"/>
              <a:gd name="connsiteY11" fmla="*/ 409903 h 425669"/>
              <a:gd name="connsiteX12" fmla="*/ 693682 w 1545020"/>
              <a:gd name="connsiteY12" fmla="*/ 425669 h 425669"/>
              <a:gd name="connsiteX13" fmla="*/ 189186 w 1545020"/>
              <a:gd name="connsiteY13" fmla="*/ 394138 h 425669"/>
              <a:gd name="connsiteX14" fmla="*/ 0 w 1545020"/>
              <a:gd name="connsiteY14" fmla="*/ 378372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5020" h="425669">
                <a:moveTo>
                  <a:pt x="1545020" y="0"/>
                </a:moveTo>
                <a:cubicBezTo>
                  <a:pt x="1518744" y="5255"/>
                  <a:pt x="1492754" y="12224"/>
                  <a:pt x="1466193" y="15765"/>
                </a:cubicBezTo>
                <a:cubicBezTo>
                  <a:pt x="1413843" y="22745"/>
                  <a:pt x="1360447" y="21798"/>
                  <a:pt x="1308538" y="31531"/>
                </a:cubicBezTo>
                <a:cubicBezTo>
                  <a:pt x="1275870" y="37656"/>
                  <a:pt x="1245475" y="52552"/>
                  <a:pt x="1213944" y="63062"/>
                </a:cubicBezTo>
                <a:lnTo>
                  <a:pt x="1166648" y="78827"/>
                </a:lnTo>
                <a:lnTo>
                  <a:pt x="1119351" y="94593"/>
                </a:lnTo>
                <a:cubicBezTo>
                  <a:pt x="1108841" y="110359"/>
                  <a:pt x="1099950" y="127334"/>
                  <a:pt x="1087820" y="141890"/>
                </a:cubicBezTo>
                <a:cubicBezTo>
                  <a:pt x="1073547" y="159018"/>
                  <a:pt x="1052891" y="170635"/>
                  <a:pt x="1040524" y="189186"/>
                </a:cubicBezTo>
                <a:cubicBezTo>
                  <a:pt x="974809" y="287758"/>
                  <a:pt x="1092317" y="180636"/>
                  <a:pt x="993227" y="299545"/>
                </a:cubicBezTo>
                <a:cubicBezTo>
                  <a:pt x="953119" y="347675"/>
                  <a:pt x="902789" y="328307"/>
                  <a:pt x="851338" y="362607"/>
                </a:cubicBezTo>
                <a:cubicBezTo>
                  <a:pt x="835572" y="373117"/>
                  <a:pt x="821457" y="386674"/>
                  <a:pt x="804041" y="394138"/>
                </a:cubicBezTo>
                <a:cubicBezTo>
                  <a:pt x="784125" y="402673"/>
                  <a:pt x="761813" y="403950"/>
                  <a:pt x="740979" y="409903"/>
                </a:cubicBezTo>
                <a:cubicBezTo>
                  <a:pt x="725000" y="414468"/>
                  <a:pt x="709448" y="420414"/>
                  <a:pt x="693682" y="425669"/>
                </a:cubicBezTo>
                <a:cubicBezTo>
                  <a:pt x="516844" y="416361"/>
                  <a:pt x="362851" y="410677"/>
                  <a:pt x="189186" y="394138"/>
                </a:cubicBezTo>
                <a:cubicBezTo>
                  <a:pt x="-3735" y="375765"/>
                  <a:pt x="128222" y="378372"/>
                  <a:pt x="0" y="378372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06952" y="1182414"/>
            <a:ext cx="808303" cy="756745"/>
          </a:xfrm>
          <a:custGeom>
            <a:avLst/>
            <a:gdLst>
              <a:gd name="connsiteX0" fmla="*/ 808303 w 808303"/>
              <a:gd name="connsiteY0" fmla="*/ 0 h 756745"/>
              <a:gd name="connsiteX1" fmla="*/ 445696 w 808303"/>
              <a:gd name="connsiteY1" fmla="*/ 15765 h 756745"/>
              <a:gd name="connsiteX2" fmla="*/ 398400 w 808303"/>
              <a:gd name="connsiteY2" fmla="*/ 47296 h 756745"/>
              <a:gd name="connsiteX3" fmla="*/ 382634 w 808303"/>
              <a:gd name="connsiteY3" fmla="*/ 94593 h 756745"/>
              <a:gd name="connsiteX4" fmla="*/ 351103 w 808303"/>
              <a:gd name="connsiteY4" fmla="*/ 141889 h 756745"/>
              <a:gd name="connsiteX5" fmla="*/ 288041 w 808303"/>
              <a:gd name="connsiteY5" fmla="*/ 236483 h 756745"/>
              <a:gd name="connsiteX6" fmla="*/ 272276 w 808303"/>
              <a:gd name="connsiteY6" fmla="*/ 283779 h 756745"/>
              <a:gd name="connsiteX7" fmla="*/ 240745 w 808303"/>
              <a:gd name="connsiteY7" fmla="*/ 331076 h 756745"/>
              <a:gd name="connsiteX8" fmla="*/ 209214 w 808303"/>
              <a:gd name="connsiteY8" fmla="*/ 551793 h 756745"/>
              <a:gd name="connsiteX9" fmla="*/ 114620 w 808303"/>
              <a:gd name="connsiteY9" fmla="*/ 614855 h 756745"/>
              <a:gd name="connsiteX10" fmla="*/ 51558 w 808303"/>
              <a:gd name="connsiteY10" fmla="*/ 709448 h 756745"/>
              <a:gd name="connsiteX11" fmla="*/ 20027 w 808303"/>
              <a:gd name="connsiteY11" fmla="*/ 756745 h 756745"/>
              <a:gd name="connsiteX12" fmla="*/ 20027 w 808303"/>
              <a:gd name="connsiteY12" fmla="*/ 630620 h 756745"/>
              <a:gd name="connsiteX13" fmla="*/ 98855 w 808303"/>
              <a:gd name="connsiteY13" fmla="*/ 614855 h 756745"/>
              <a:gd name="connsiteX14" fmla="*/ 114620 w 808303"/>
              <a:gd name="connsiteY14" fmla="*/ 567558 h 756745"/>
              <a:gd name="connsiteX15" fmla="*/ 146151 w 808303"/>
              <a:gd name="connsiteY15" fmla="*/ 520262 h 756745"/>
              <a:gd name="connsiteX16" fmla="*/ 177682 w 808303"/>
              <a:gd name="connsiteY16" fmla="*/ 425669 h 756745"/>
              <a:gd name="connsiteX17" fmla="*/ 193448 w 808303"/>
              <a:gd name="connsiteY17" fmla="*/ 378372 h 756745"/>
              <a:gd name="connsiteX18" fmla="*/ 209214 w 808303"/>
              <a:gd name="connsiteY18" fmla="*/ 331076 h 756745"/>
              <a:gd name="connsiteX19" fmla="*/ 224979 w 808303"/>
              <a:gd name="connsiteY19" fmla="*/ 189186 h 756745"/>
              <a:gd name="connsiteX20" fmla="*/ 319572 w 808303"/>
              <a:gd name="connsiteY20" fmla="*/ 126124 h 756745"/>
              <a:gd name="connsiteX21" fmla="*/ 445696 w 808303"/>
              <a:gd name="connsiteY21" fmla="*/ 94593 h 756745"/>
              <a:gd name="connsiteX22" fmla="*/ 587586 w 808303"/>
              <a:gd name="connsiteY22" fmla="*/ 63062 h 756745"/>
              <a:gd name="connsiteX23" fmla="*/ 761007 w 808303"/>
              <a:gd name="connsiteY23" fmla="*/ 47296 h 7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8303" h="756745">
                <a:moveTo>
                  <a:pt x="808303" y="0"/>
                </a:moveTo>
                <a:cubicBezTo>
                  <a:pt x="687434" y="5255"/>
                  <a:pt x="565882" y="1898"/>
                  <a:pt x="445696" y="15765"/>
                </a:cubicBezTo>
                <a:cubicBezTo>
                  <a:pt x="426873" y="17937"/>
                  <a:pt x="410236" y="32500"/>
                  <a:pt x="398400" y="47296"/>
                </a:cubicBezTo>
                <a:cubicBezTo>
                  <a:pt x="388019" y="60273"/>
                  <a:pt x="390066" y="79729"/>
                  <a:pt x="382634" y="94593"/>
                </a:cubicBezTo>
                <a:cubicBezTo>
                  <a:pt x="374160" y="111540"/>
                  <a:pt x="361613" y="126124"/>
                  <a:pt x="351103" y="141889"/>
                </a:cubicBezTo>
                <a:cubicBezTo>
                  <a:pt x="313618" y="254348"/>
                  <a:pt x="366770" y="118390"/>
                  <a:pt x="288041" y="236483"/>
                </a:cubicBezTo>
                <a:cubicBezTo>
                  <a:pt x="278823" y="250310"/>
                  <a:pt x="279708" y="268915"/>
                  <a:pt x="272276" y="283779"/>
                </a:cubicBezTo>
                <a:cubicBezTo>
                  <a:pt x="263802" y="300727"/>
                  <a:pt x="251255" y="315310"/>
                  <a:pt x="240745" y="331076"/>
                </a:cubicBezTo>
                <a:cubicBezTo>
                  <a:pt x="230235" y="404648"/>
                  <a:pt x="271052" y="510568"/>
                  <a:pt x="209214" y="551793"/>
                </a:cubicBezTo>
                <a:lnTo>
                  <a:pt x="114620" y="614855"/>
                </a:lnTo>
                <a:lnTo>
                  <a:pt x="51558" y="709448"/>
                </a:lnTo>
                <a:lnTo>
                  <a:pt x="20027" y="756745"/>
                </a:lnTo>
                <a:cubicBezTo>
                  <a:pt x="7587" y="719423"/>
                  <a:pt x="-18021" y="668668"/>
                  <a:pt x="20027" y="630620"/>
                </a:cubicBezTo>
                <a:cubicBezTo>
                  <a:pt x="38975" y="611672"/>
                  <a:pt x="72579" y="620110"/>
                  <a:pt x="98855" y="614855"/>
                </a:cubicBezTo>
                <a:cubicBezTo>
                  <a:pt x="104110" y="599089"/>
                  <a:pt x="107188" y="582422"/>
                  <a:pt x="114620" y="567558"/>
                </a:cubicBezTo>
                <a:cubicBezTo>
                  <a:pt x="123094" y="550611"/>
                  <a:pt x="138456" y="537577"/>
                  <a:pt x="146151" y="520262"/>
                </a:cubicBezTo>
                <a:cubicBezTo>
                  <a:pt x="159650" y="489890"/>
                  <a:pt x="167172" y="457200"/>
                  <a:pt x="177682" y="425669"/>
                </a:cubicBezTo>
                <a:lnTo>
                  <a:pt x="193448" y="378372"/>
                </a:lnTo>
                <a:lnTo>
                  <a:pt x="209214" y="331076"/>
                </a:lnTo>
                <a:cubicBezTo>
                  <a:pt x="214469" y="283779"/>
                  <a:pt x="202418" y="231086"/>
                  <a:pt x="224979" y="189186"/>
                </a:cubicBezTo>
                <a:cubicBezTo>
                  <a:pt x="242945" y="155820"/>
                  <a:pt x="283621" y="138108"/>
                  <a:pt x="319572" y="126124"/>
                </a:cubicBezTo>
                <a:cubicBezTo>
                  <a:pt x="427687" y="90085"/>
                  <a:pt x="293499" y="132642"/>
                  <a:pt x="445696" y="94593"/>
                </a:cubicBezTo>
                <a:cubicBezTo>
                  <a:pt x="555840" y="67057"/>
                  <a:pt x="414044" y="84755"/>
                  <a:pt x="587586" y="63062"/>
                </a:cubicBezTo>
                <a:cubicBezTo>
                  <a:pt x="717898" y="46773"/>
                  <a:pt x="695668" y="47296"/>
                  <a:pt x="761007" y="47296"/>
                </a:cubicBezTo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42745" y="1970690"/>
            <a:ext cx="141889" cy="1008993"/>
          </a:xfrm>
          <a:custGeom>
            <a:avLst/>
            <a:gdLst>
              <a:gd name="connsiteX0" fmla="*/ 0 w 141889"/>
              <a:gd name="connsiteY0" fmla="*/ 0 h 1008993"/>
              <a:gd name="connsiteX1" fmla="*/ 78827 w 141889"/>
              <a:gd name="connsiteY1" fmla="*/ 126124 h 1008993"/>
              <a:gd name="connsiteX2" fmla="*/ 110358 w 141889"/>
              <a:gd name="connsiteY2" fmla="*/ 236482 h 1008993"/>
              <a:gd name="connsiteX3" fmla="*/ 141889 w 141889"/>
              <a:gd name="connsiteY3" fmla="*/ 551793 h 1008993"/>
              <a:gd name="connsiteX4" fmla="*/ 126124 w 141889"/>
              <a:gd name="connsiteY4" fmla="*/ 1008993 h 10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89" h="1008993">
                <a:moveTo>
                  <a:pt x="0" y="0"/>
                </a:moveTo>
                <a:cubicBezTo>
                  <a:pt x="26276" y="42041"/>
                  <a:pt x="63149" y="79091"/>
                  <a:pt x="78827" y="126124"/>
                </a:cubicBezTo>
                <a:cubicBezTo>
                  <a:pt x="91325" y="163615"/>
                  <a:pt x="103758" y="196883"/>
                  <a:pt x="110358" y="236482"/>
                </a:cubicBezTo>
                <a:cubicBezTo>
                  <a:pt x="126103" y="330951"/>
                  <a:pt x="134360" y="461448"/>
                  <a:pt x="141889" y="551793"/>
                </a:cubicBezTo>
                <a:lnTo>
                  <a:pt x="126124" y="1008993"/>
                </a:lnTo>
              </a:path>
            </a:pathLst>
          </a:custGeom>
          <a:solidFill>
            <a:schemeClr val="bg2">
              <a:lumMod val="25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506717" y="3515710"/>
            <a:ext cx="614855" cy="819807"/>
          </a:xfrm>
          <a:custGeom>
            <a:avLst/>
            <a:gdLst>
              <a:gd name="connsiteX0" fmla="*/ 189186 w 614855"/>
              <a:gd name="connsiteY0" fmla="*/ 47297 h 819807"/>
              <a:gd name="connsiteX1" fmla="*/ 315311 w 614855"/>
              <a:gd name="connsiteY1" fmla="*/ 31531 h 819807"/>
              <a:gd name="connsiteX2" fmla="*/ 362607 w 614855"/>
              <a:gd name="connsiteY2" fmla="*/ 0 h 819807"/>
              <a:gd name="connsiteX3" fmla="*/ 409904 w 614855"/>
              <a:gd name="connsiteY3" fmla="*/ 31531 h 819807"/>
              <a:gd name="connsiteX4" fmla="*/ 441435 w 614855"/>
              <a:gd name="connsiteY4" fmla="*/ 78828 h 819807"/>
              <a:gd name="connsiteX5" fmla="*/ 425669 w 614855"/>
              <a:gd name="connsiteY5" fmla="*/ 141890 h 819807"/>
              <a:gd name="connsiteX6" fmla="*/ 378373 w 614855"/>
              <a:gd name="connsiteY6" fmla="*/ 252249 h 819807"/>
              <a:gd name="connsiteX7" fmla="*/ 394138 w 614855"/>
              <a:gd name="connsiteY7" fmla="*/ 299545 h 819807"/>
              <a:gd name="connsiteX8" fmla="*/ 457200 w 614855"/>
              <a:gd name="connsiteY8" fmla="*/ 315311 h 819807"/>
              <a:gd name="connsiteX9" fmla="*/ 614855 w 614855"/>
              <a:gd name="connsiteY9" fmla="*/ 362607 h 819807"/>
              <a:gd name="connsiteX10" fmla="*/ 567559 w 614855"/>
              <a:gd name="connsiteY10" fmla="*/ 520262 h 819807"/>
              <a:gd name="connsiteX11" fmla="*/ 536028 w 614855"/>
              <a:gd name="connsiteY11" fmla="*/ 567559 h 819807"/>
              <a:gd name="connsiteX12" fmla="*/ 488731 w 614855"/>
              <a:gd name="connsiteY12" fmla="*/ 772511 h 819807"/>
              <a:gd name="connsiteX13" fmla="*/ 472966 w 614855"/>
              <a:gd name="connsiteY13" fmla="*/ 819807 h 819807"/>
              <a:gd name="connsiteX14" fmla="*/ 472966 w 614855"/>
              <a:gd name="connsiteY14" fmla="*/ 567559 h 819807"/>
              <a:gd name="connsiteX15" fmla="*/ 567559 w 614855"/>
              <a:gd name="connsiteY15" fmla="*/ 488731 h 819807"/>
              <a:gd name="connsiteX16" fmla="*/ 567559 w 614855"/>
              <a:gd name="connsiteY16" fmla="*/ 220718 h 819807"/>
              <a:gd name="connsiteX17" fmla="*/ 425669 w 614855"/>
              <a:gd name="connsiteY17" fmla="*/ 204952 h 819807"/>
              <a:gd name="connsiteX18" fmla="*/ 409904 w 614855"/>
              <a:gd name="connsiteY18" fmla="*/ 141890 h 819807"/>
              <a:gd name="connsiteX19" fmla="*/ 394138 w 614855"/>
              <a:gd name="connsiteY19" fmla="*/ 47297 h 819807"/>
              <a:gd name="connsiteX20" fmla="*/ 236483 w 614855"/>
              <a:gd name="connsiteY20" fmla="*/ 31531 h 819807"/>
              <a:gd name="connsiteX21" fmla="*/ 0 w 614855"/>
              <a:gd name="connsiteY21" fmla="*/ 15766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4855" h="819807">
                <a:moveTo>
                  <a:pt x="189186" y="47297"/>
                </a:moveTo>
                <a:cubicBezTo>
                  <a:pt x="231228" y="42042"/>
                  <a:pt x="274435" y="42679"/>
                  <a:pt x="315311" y="31531"/>
                </a:cubicBezTo>
                <a:cubicBezTo>
                  <a:pt x="333591" y="26546"/>
                  <a:pt x="343659" y="0"/>
                  <a:pt x="362607" y="0"/>
                </a:cubicBezTo>
                <a:cubicBezTo>
                  <a:pt x="381555" y="0"/>
                  <a:pt x="394138" y="21021"/>
                  <a:pt x="409904" y="31531"/>
                </a:cubicBezTo>
                <a:cubicBezTo>
                  <a:pt x="420414" y="47297"/>
                  <a:pt x="438755" y="60071"/>
                  <a:pt x="441435" y="78828"/>
                </a:cubicBezTo>
                <a:cubicBezTo>
                  <a:pt x="444499" y="100278"/>
                  <a:pt x="431622" y="121056"/>
                  <a:pt x="425669" y="141890"/>
                </a:cubicBezTo>
                <a:cubicBezTo>
                  <a:pt x="410203" y="196022"/>
                  <a:pt x="406404" y="196188"/>
                  <a:pt x="378373" y="252249"/>
                </a:cubicBezTo>
                <a:cubicBezTo>
                  <a:pt x="383628" y="268014"/>
                  <a:pt x="381161" y="289164"/>
                  <a:pt x="394138" y="299545"/>
                </a:cubicBezTo>
                <a:cubicBezTo>
                  <a:pt x="411058" y="313081"/>
                  <a:pt x="436446" y="309085"/>
                  <a:pt x="457200" y="315311"/>
                </a:cubicBezTo>
                <a:cubicBezTo>
                  <a:pt x="649090" y="372879"/>
                  <a:pt x="469520" y="326274"/>
                  <a:pt x="614855" y="362607"/>
                </a:cubicBezTo>
                <a:cubicBezTo>
                  <a:pt x="606042" y="397861"/>
                  <a:pt x="582913" y="497230"/>
                  <a:pt x="567559" y="520262"/>
                </a:cubicBezTo>
                <a:lnTo>
                  <a:pt x="536028" y="567559"/>
                </a:lnTo>
                <a:cubicBezTo>
                  <a:pt x="515561" y="710822"/>
                  <a:pt x="532013" y="642663"/>
                  <a:pt x="488731" y="772511"/>
                </a:cubicBezTo>
                <a:lnTo>
                  <a:pt x="472966" y="819807"/>
                </a:lnTo>
                <a:cubicBezTo>
                  <a:pt x="440845" y="723448"/>
                  <a:pt x="434017" y="723357"/>
                  <a:pt x="472966" y="567559"/>
                </a:cubicBezTo>
                <a:cubicBezTo>
                  <a:pt x="479036" y="543279"/>
                  <a:pt x="548133" y="501682"/>
                  <a:pt x="567559" y="488731"/>
                </a:cubicBezTo>
                <a:cubicBezTo>
                  <a:pt x="588104" y="406550"/>
                  <a:pt x="622421" y="297525"/>
                  <a:pt x="567559" y="220718"/>
                </a:cubicBezTo>
                <a:cubicBezTo>
                  <a:pt x="539899" y="181994"/>
                  <a:pt x="472966" y="210207"/>
                  <a:pt x="425669" y="204952"/>
                </a:cubicBezTo>
                <a:cubicBezTo>
                  <a:pt x="420414" y="183931"/>
                  <a:pt x="414153" y="163137"/>
                  <a:pt x="409904" y="141890"/>
                </a:cubicBezTo>
                <a:cubicBezTo>
                  <a:pt x="403635" y="110545"/>
                  <a:pt x="421106" y="64459"/>
                  <a:pt x="394138" y="47297"/>
                </a:cubicBezTo>
                <a:cubicBezTo>
                  <a:pt x="349581" y="18943"/>
                  <a:pt x="289035" y="36786"/>
                  <a:pt x="236483" y="31531"/>
                </a:cubicBezTo>
                <a:cubicBezTo>
                  <a:pt x="129360" y="-4175"/>
                  <a:pt x="205804" y="15766"/>
                  <a:pt x="0" y="15766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83724" y="2349062"/>
            <a:ext cx="504497" cy="1481959"/>
          </a:xfrm>
          <a:custGeom>
            <a:avLst/>
            <a:gdLst>
              <a:gd name="connsiteX0" fmla="*/ 283779 w 504497"/>
              <a:gd name="connsiteY0" fmla="*/ 0 h 1481959"/>
              <a:gd name="connsiteX1" fmla="*/ 409904 w 504497"/>
              <a:gd name="connsiteY1" fmla="*/ 47297 h 1481959"/>
              <a:gd name="connsiteX2" fmla="*/ 425669 w 504497"/>
              <a:gd name="connsiteY2" fmla="*/ 94593 h 1481959"/>
              <a:gd name="connsiteX3" fmla="*/ 457200 w 504497"/>
              <a:gd name="connsiteY3" fmla="*/ 331076 h 1481959"/>
              <a:gd name="connsiteX4" fmla="*/ 472966 w 504497"/>
              <a:gd name="connsiteY4" fmla="*/ 441435 h 1481959"/>
              <a:gd name="connsiteX5" fmla="*/ 504497 w 504497"/>
              <a:gd name="connsiteY5" fmla="*/ 536028 h 1481959"/>
              <a:gd name="connsiteX6" fmla="*/ 488731 w 504497"/>
              <a:gd name="connsiteY6" fmla="*/ 725214 h 1481959"/>
              <a:gd name="connsiteX7" fmla="*/ 472966 w 504497"/>
              <a:gd name="connsiteY7" fmla="*/ 772510 h 1481959"/>
              <a:gd name="connsiteX8" fmla="*/ 378373 w 504497"/>
              <a:gd name="connsiteY8" fmla="*/ 819807 h 1481959"/>
              <a:gd name="connsiteX9" fmla="*/ 346842 w 504497"/>
              <a:gd name="connsiteY9" fmla="*/ 867104 h 1481959"/>
              <a:gd name="connsiteX10" fmla="*/ 299545 w 504497"/>
              <a:gd name="connsiteY10" fmla="*/ 882869 h 1481959"/>
              <a:gd name="connsiteX11" fmla="*/ 189186 w 504497"/>
              <a:gd name="connsiteY11" fmla="*/ 1008993 h 1481959"/>
              <a:gd name="connsiteX12" fmla="*/ 173421 w 504497"/>
              <a:gd name="connsiteY12" fmla="*/ 1056290 h 1481959"/>
              <a:gd name="connsiteX13" fmla="*/ 157655 w 504497"/>
              <a:gd name="connsiteY13" fmla="*/ 1198179 h 1481959"/>
              <a:gd name="connsiteX14" fmla="*/ 126124 w 504497"/>
              <a:gd name="connsiteY14" fmla="*/ 1245476 h 1481959"/>
              <a:gd name="connsiteX15" fmla="*/ 94593 w 504497"/>
              <a:gd name="connsiteY15" fmla="*/ 1340069 h 1481959"/>
              <a:gd name="connsiteX16" fmla="*/ 78828 w 504497"/>
              <a:gd name="connsiteY16" fmla="*/ 1403131 h 1481959"/>
              <a:gd name="connsiteX17" fmla="*/ 31531 w 504497"/>
              <a:gd name="connsiteY17" fmla="*/ 1466193 h 1481959"/>
              <a:gd name="connsiteX18" fmla="*/ 0 w 504497"/>
              <a:gd name="connsiteY18" fmla="*/ 1481959 h 148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497" h="1481959">
                <a:moveTo>
                  <a:pt x="283779" y="0"/>
                </a:moveTo>
                <a:cubicBezTo>
                  <a:pt x="326509" y="8546"/>
                  <a:pt x="378974" y="8635"/>
                  <a:pt x="409904" y="47297"/>
                </a:cubicBezTo>
                <a:cubicBezTo>
                  <a:pt x="420285" y="60274"/>
                  <a:pt x="420414" y="78828"/>
                  <a:pt x="425669" y="94593"/>
                </a:cubicBezTo>
                <a:cubicBezTo>
                  <a:pt x="451987" y="331445"/>
                  <a:pt x="428895" y="147095"/>
                  <a:pt x="457200" y="331076"/>
                </a:cubicBezTo>
                <a:cubicBezTo>
                  <a:pt x="462850" y="367804"/>
                  <a:pt x="464610" y="405227"/>
                  <a:pt x="472966" y="441435"/>
                </a:cubicBezTo>
                <a:cubicBezTo>
                  <a:pt x="480440" y="473820"/>
                  <a:pt x="504497" y="536028"/>
                  <a:pt x="504497" y="536028"/>
                </a:cubicBezTo>
                <a:cubicBezTo>
                  <a:pt x="499242" y="599090"/>
                  <a:pt x="497094" y="662489"/>
                  <a:pt x="488731" y="725214"/>
                </a:cubicBezTo>
                <a:cubicBezTo>
                  <a:pt x="486535" y="741686"/>
                  <a:pt x="483347" y="759533"/>
                  <a:pt x="472966" y="772510"/>
                </a:cubicBezTo>
                <a:cubicBezTo>
                  <a:pt x="450740" y="800292"/>
                  <a:pt x="409529" y="809421"/>
                  <a:pt x="378373" y="819807"/>
                </a:cubicBezTo>
                <a:cubicBezTo>
                  <a:pt x="367863" y="835573"/>
                  <a:pt x="361638" y="855267"/>
                  <a:pt x="346842" y="867104"/>
                </a:cubicBezTo>
                <a:cubicBezTo>
                  <a:pt x="333865" y="877485"/>
                  <a:pt x="311296" y="871118"/>
                  <a:pt x="299545" y="882869"/>
                </a:cubicBezTo>
                <a:cubicBezTo>
                  <a:pt x="115611" y="1066801"/>
                  <a:pt x="323195" y="919655"/>
                  <a:pt x="189186" y="1008993"/>
                </a:cubicBezTo>
                <a:cubicBezTo>
                  <a:pt x="183931" y="1024759"/>
                  <a:pt x="176153" y="1039898"/>
                  <a:pt x="173421" y="1056290"/>
                </a:cubicBezTo>
                <a:cubicBezTo>
                  <a:pt x="165598" y="1103230"/>
                  <a:pt x="169197" y="1152012"/>
                  <a:pt x="157655" y="1198179"/>
                </a:cubicBezTo>
                <a:cubicBezTo>
                  <a:pt x="153059" y="1216561"/>
                  <a:pt x="136634" y="1229710"/>
                  <a:pt x="126124" y="1245476"/>
                </a:cubicBezTo>
                <a:cubicBezTo>
                  <a:pt x="115614" y="1277007"/>
                  <a:pt x="102654" y="1307825"/>
                  <a:pt x="94593" y="1340069"/>
                </a:cubicBezTo>
                <a:cubicBezTo>
                  <a:pt x="89338" y="1361090"/>
                  <a:pt x="88518" y="1383751"/>
                  <a:pt x="78828" y="1403131"/>
                </a:cubicBezTo>
                <a:cubicBezTo>
                  <a:pt x="67077" y="1426633"/>
                  <a:pt x="50111" y="1447613"/>
                  <a:pt x="31531" y="1466193"/>
                </a:cubicBezTo>
                <a:cubicBezTo>
                  <a:pt x="23222" y="1474502"/>
                  <a:pt x="10510" y="1476704"/>
                  <a:pt x="0" y="1481959"/>
                </a:cubicBezTo>
              </a:path>
            </a:pathLst>
          </a:custGeom>
          <a:solidFill>
            <a:schemeClr val="bg2">
              <a:lumMod val="5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2144110" y="2948152"/>
            <a:ext cx="362607" cy="520262"/>
          </a:xfrm>
          <a:custGeom>
            <a:avLst/>
            <a:gdLst>
              <a:gd name="connsiteX0" fmla="*/ 0 w 362607"/>
              <a:gd name="connsiteY0" fmla="*/ 0 h 520262"/>
              <a:gd name="connsiteX1" fmla="*/ 126124 w 362607"/>
              <a:gd name="connsiteY1" fmla="*/ 15765 h 520262"/>
              <a:gd name="connsiteX2" fmla="*/ 204952 w 362607"/>
              <a:gd name="connsiteY2" fmla="*/ 31531 h 520262"/>
              <a:gd name="connsiteX3" fmla="*/ 236483 w 362607"/>
              <a:gd name="connsiteY3" fmla="*/ 78827 h 520262"/>
              <a:gd name="connsiteX4" fmla="*/ 220718 w 362607"/>
              <a:gd name="connsiteY4" fmla="*/ 157655 h 520262"/>
              <a:gd name="connsiteX5" fmla="*/ 189187 w 362607"/>
              <a:gd name="connsiteY5" fmla="*/ 204951 h 520262"/>
              <a:gd name="connsiteX6" fmla="*/ 173421 w 362607"/>
              <a:gd name="connsiteY6" fmla="*/ 268014 h 520262"/>
              <a:gd name="connsiteX7" fmla="*/ 189187 w 362607"/>
              <a:gd name="connsiteY7" fmla="*/ 472965 h 520262"/>
              <a:gd name="connsiteX8" fmla="*/ 236483 w 362607"/>
              <a:gd name="connsiteY8" fmla="*/ 488731 h 520262"/>
              <a:gd name="connsiteX9" fmla="*/ 362607 w 362607"/>
              <a:gd name="connsiteY9" fmla="*/ 520262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607" h="520262">
                <a:moveTo>
                  <a:pt x="0" y="0"/>
                </a:moveTo>
                <a:cubicBezTo>
                  <a:pt x="42041" y="5255"/>
                  <a:pt x="84248" y="9323"/>
                  <a:pt x="126124" y="15765"/>
                </a:cubicBezTo>
                <a:cubicBezTo>
                  <a:pt x="152609" y="19840"/>
                  <a:pt x="181686" y="18236"/>
                  <a:pt x="204952" y="31531"/>
                </a:cubicBezTo>
                <a:cubicBezTo>
                  <a:pt x="221403" y="40932"/>
                  <a:pt x="225973" y="63062"/>
                  <a:pt x="236483" y="78827"/>
                </a:cubicBezTo>
                <a:cubicBezTo>
                  <a:pt x="231228" y="105103"/>
                  <a:pt x="230127" y="132565"/>
                  <a:pt x="220718" y="157655"/>
                </a:cubicBezTo>
                <a:cubicBezTo>
                  <a:pt x="214065" y="175396"/>
                  <a:pt x="196651" y="187535"/>
                  <a:pt x="189187" y="204951"/>
                </a:cubicBezTo>
                <a:cubicBezTo>
                  <a:pt x="180652" y="224867"/>
                  <a:pt x="178676" y="246993"/>
                  <a:pt x="173421" y="268014"/>
                </a:cubicBezTo>
                <a:cubicBezTo>
                  <a:pt x="178676" y="336331"/>
                  <a:pt x="170363" y="407082"/>
                  <a:pt x="189187" y="472965"/>
                </a:cubicBezTo>
                <a:cubicBezTo>
                  <a:pt x="193752" y="488944"/>
                  <a:pt x="220261" y="485126"/>
                  <a:pt x="236483" y="488731"/>
                </a:cubicBezTo>
                <a:cubicBezTo>
                  <a:pt x="363905" y="517047"/>
                  <a:pt x="294678" y="486296"/>
                  <a:pt x="362607" y="52026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726</Words>
  <Application>Microsoft Office PowerPoint</Application>
  <PresentationFormat>On-screen Show (4:3)</PresentationFormat>
  <Paragraphs>114</Paragraphs>
  <Slides>20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Packager Shell Object</vt:lpstr>
      <vt:lpstr>PowerPoint Presentation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176</cp:revision>
  <dcterms:created xsi:type="dcterms:W3CDTF">2006-08-16T00:00:00Z</dcterms:created>
  <dcterms:modified xsi:type="dcterms:W3CDTF">2015-12-05T10:41:08Z</dcterms:modified>
</cp:coreProperties>
</file>